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0" r:id="rId4"/>
    <p:sldId id="263" r:id="rId5"/>
    <p:sldId id="262" r:id="rId6"/>
    <p:sldId id="261" r:id="rId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041038-6E9D-4F31-ACBB-D7D540FABC88}" type="datetimeFigureOut">
              <a:rPr lang="ru-RU" smtClean="0"/>
              <a:pPr/>
              <a:t>16.08.2020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22C4E49-7E4F-4C0F-8C5C-2EAEB2BAA0B4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C:\Users\&#1040;&#1082;&#1084;&#1072;&#1085;&#1076;&#1072;&#1081;\Desktop\videoplayback_1_1.mp4" TargetMode="External"/><Relationship Id="rId5" Type="http://schemas.openxmlformats.org/officeDocument/2006/relationships/image" Target="../media/image6.png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Официальный сайт отдела образования г. Павлодар - №20 ЛМ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214290"/>
            <a:ext cx="9144000" cy="6643710"/>
          </a:xfrm>
          <a:prstGeom prst="rect">
            <a:avLst/>
          </a:prstGeom>
          <a:noFill/>
        </p:spPr>
      </p:pic>
      <p:sp>
        <p:nvSpPr>
          <p:cNvPr id="5" name="Скругленный прямоугольник 4"/>
          <p:cNvSpPr/>
          <p:nvPr/>
        </p:nvSpPr>
        <p:spPr>
          <a:xfrm>
            <a:off x="3929058" y="214290"/>
            <a:ext cx="5000660" cy="6286544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kk-KZ" sz="3600" dirty="0" smtClean="0">
                <a:latin typeface="Times New Roman" pitchFamily="18" charset="0"/>
                <a:cs typeface="Times New Roman" pitchFamily="18" charset="0"/>
              </a:rPr>
              <a:t>Қашықтан оқыту кезінде музыка пәнін  оқытудың тиімді тәсілдері</a:t>
            </a:r>
          </a:p>
          <a:p>
            <a:pPr algn="ctr"/>
            <a:endParaRPr lang="kk-KZ" sz="3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3600" dirty="0" smtClean="0"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kk-KZ" sz="3600" dirty="0">
              <a:latin typeface="Times New Roman" pitchFamily="18" charset="0"/>
              <a:cs typeface="Times New Roman" pitchFamily="18" charset="0"/>
            </a:endParaRPr>
          </a:p>
          <a:p>
            <a:pPr algn="ctr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Қарақия ауданы,  № 7 орта мектебі</a:t>
            </a:r>
          </a:p>
          <a:p>
            <a:pPr algn="ctr"/>
            <a:r>
              <a:rPr lang="kk-KZ" sz="2000" dirty="0" smtClean="0">
                <a:latin typeface="Times New Roman" pitchFamily="18" charset="0"/>
                <a:cs typeface="Times New Roman" pitchFamily="18" charset="0"/>
              </a:rPr>
              <a:t>Аманшаева Ж.Н. – музыка пәні мұғалімі</a:t>
            </a:r>
            <a:endParaRPr lang="ru-RU" sz="2000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Біздің айналамыздағы ақпарат – Opiq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Скругленный прямоугольник 6"/>
          <p:cNvSpPr/>
          <p:nvPr/>
        </p:nvSpPr>
        <p:spPr>
          <a:xfrm>
            <a:off x="1643042" y="214290"/>
            <a:ext cx="6929486" cy="6429420"/>
          </a:xfrm>
          <a:prstGeom prst="roundRect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just"/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                              </a:t>
            </a:r>
            <a:r>
              <a:rPr lang="kk-KZ" sz="2800" b="1" dirty="0" smtClean="0">
                <a:latin typeface="Times New Roman" pitchFamily="18" charset="0"/>
                <a:cs typeface="Times New Roman" pitchFamily="18" charset="0"/>
              </a:rPr>
              <a:t>М</a:t>
            </a:r>
            <a:r>
              <a:rPr lang="ru-RU" sz="2800" b="1" dirty="0" err="1" smtClean="0">
                <a:latin typeface="Times New Roman" pitchFamily="18" charset="0"/>
                <a:cs typeface="Times New Roman" pitchFamily="18" charset="0"/>
              </a:rPr>
              <a:t>ақсаты </a:t>
            </a:r>
            <a:r>
              <a:rPr lang="ru-RU" sz="2800" b="1" dirty="0" smtClean="0">
                <a:latin typeface="Times New Roman" pitchFamily="18" charset="0"/>
                <a:cs typeface="Times New Roman" pitchFamily="18" charset="0"/>
              </a:rPr>
              <a:t>:</a:t>
            </a:r>
          </a:p>
          <a:p>
            <a:pPr algn="just"/>
            <a:endParaRPr lang="kk-KZ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>
              <a:buFont typeface="Arial" pitchFamily="34" charset="0"/>
              <a:buChar char="•"/>
            </a:pP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Қашықтан оқыту кезінде музыка пәнінен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сапалы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қызметін алуда</a:t>
            </a:r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оқушыл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ардың </a:t>
            </a:r>
            <a:r>
              <a:rPr lang="ru-RU" sz="2400" dirty="0" err="1">
                <a:latin typeface="Times New Roman" pitchFamily="18" charset="0"/>
                <a:cs typeface="Times New Roman" pitchFamily="18" charset="0"/>
              </a:rPr>
              <a:t>мүмкіндіктерін кеңейту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;</a:t>
            </a:r>
          </a:p>
          <a:p>
            <a:pPr algn="just">
              <a:buFont typeface="Arial" pitchFamily="34" charset="0"/>
              <a:buChar char="•"/>
            </a:pP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Оқушыларға тиімді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бағдарламалар арқылы  қабілеттерін айқындап, </a:t>
            </a:r>
            <a:r>
              <a:rPr lang="ru-RU" sz="2400" dirty="0" err="1" smtClean="0">
                <a:latin typeface="Times New Roman" pitchFamily="18" charset="0"/>
                <a:cs typeface="Times New Roman" pitchFamily="18" charset="0"/>
              </a:rPr>
              <a:t>шығармашылыққа </a:t>
            </a:r>
            <a:r>
              <a:rPr lang="ru-RU" sz="2400" dirty="0" smtClean="0">
                <a:latin typeface="Times New Roman" pitchFamily="18" charset="0"/>
                <a:cs typeface="Times New Roman" pitchFamily="18" charset="0"/>
              </a:rPr>
              <a:t>баулу</a:t>
            </a:r>
            <a:r>
              <a:rPr lang="kk-KZ" sz="2400" dirty="0" smtClean="0">
                <a:latin typeface="Times New Roman" pitchFamily="18" charset="0"/>
                <a:cs typeface="Times New Roman" pitchFamily="18" charset="0"/>
              </a:rPr>
              <a:t>;</a:t>
            </a:r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  <a:p>
            <a:pPr algn="just"/>
            <a:endParaRPr lang="ru-RU" sz="2400" dirty="0" smtClean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TextBox 8"/>
          <p:cNvSpPr txBox="1"/>
          <p:nvPr/>
        </p:nvSpPr>
        <p:spPr>
          <a:xfrm>
            <a:off x="785786" y="357187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ru-RU" dirty="0"/>
          </a:p>
        </p:txBody>
      </p:sp>
      <p:sp>
        <p:nvSpPr>
          <p:cNvPr id="1030" name="AutoShape 6" descr="Скачать Скайп | бесплатно Skype на русском языке для Window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ru-RU"/>
          </a:p>
        </p:txBody>
      </p:sp>
      <p:sp>
        <p:nvSpPr>
          <p:cNvPr id="10" name="Прямоугольник 9"/>
          <p:cNvSpPr/>
          <p:nvPr/>
        </p:nvSpPr>
        <p:spPr>
          <a:xfrm>
            <a:off x="1785918" y="214290"/>
            <a:ext cx="7143800" cy="276998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kk-KZ" dirty="0" smtClean="0"/>
          </a:p>
          <a:p>
            <a:endParaRPr lang="kk-KZ" dirty="0" smtClean="0"/>
          </a:p>
          <a:p>
            <a:endParaRPr lang="kk-KZ" dirty="0" smtClean="0"/>
          </a:p>
          <a:p>
            <a:r>
              <a:rPr lang="kk-KZ" dirty="0" smtClean="0"/>
              <a:t> </a:t>
            </a:r>
            <a:r>
              <a:rPr lang="kk-KZ" sz="2000" dirty="0" smtClean="0"/>
              <a:t>-  </a:t>
            </a:r>
            <a:r>
              <a:rPr lang="en-US" sz="2000" dirty="0" smtClean="0"/>
              <a:t>Notation Composer 4.0</a:t>
            </a:r>
            <a:r>
              <a:rPr lang="kk-KZ" sz="2000" dirty="0" smtClean="0"/>
              <a:t> </a:t>
            </a:r>
          </a:p>
          <a:p>
            <a:r>
              <a:rPr lang="ru-RU" sz="2000" dirty="0" smtClean="0"/>
              <a:t> Тек </a:t>
            </a:r>
            <a:r>
              <a:rPr lang="en-US" sz="2000" dirty="0" smtClean="0"/>
              <a:t>MIDI </a:t>
            </a:r>
            <a:r>
              <a:rPr lang="ru-RU" sz="2000" dirty="0" err="1" smtClean="0"/>
              <a:t>аспаптарын</a:t>
            </a:r>
            <a:r>
              <a:rPr lang="ru-RU" sz="2000" dirty="0" smtClean="0"/>
              <a:t> </a:t>
            </a:r>
            <a:r>
              <a:rPr lang="ru-RU" sz="2000" dirty="0" err="1" smtClean="0"/>
              <a:t>ойнату</a:t>
            </a:r>
            <a:r>
              <a:rPr lang="ru-RU" sz="2000" dirty="0" smtClean="0"/>
              <a:t> </a:t>
            </a:r>
            <a:r>
              <a:rPr lang="ru-RU" sz="2000" dirty="0" err="1" smtClean="0"/>
              <a:t>немесе</a:t>
            </a:r>
            <a:r>
              <a:rPr lang="ru-RU" sz="2000" dirty="0" smtClean="0"/>
              <a:t> </a:t>
            </a:r>
            <a:r>
              <a:rPr lang="ru-RU" sz="2000" dirty="0" err="1" smtClean="0"/>
              <a:t>жазбаларды</a:t>
            </a:r>
            <a:r>
              <a:rPr lang="ru-RU" sz="2000" dirty="0" smtClean="0"/>
              <a:t> </a:t>
            </a:r>
            <a:r>
              <a:rPr lang="ru-RU" sz="2000" dirty="0" err="1" smtClean="0"/>
              <a:t>енгізу</a:t>
            </a:r>
            <a:r>
              <a:rPr lang="ru-RU" sz="2000" dirty="0" smtClean="0"/>
              <a:t>  </a:t>
            </a:r>
            <a:r>
              <a:rPr lang="ru-RU" sz="2000" dirty="0" err="1" smtClean="0"/>
              <a:t>арқылы </a:t>
            </a:r>
            <a:r>
              <a:rPr lang="ru-RU" sz="2000" dirty="0" err="1" smtClean="0"/>
              <a:t>жазбаларды</a:t>
            </a:r>
            <a:r>
              <a:rPr lang="ru-RU" sz="2000" dirty="0" smtClean="0"/>
              <a:t> </a:t>
            </a:r>
            <a:r>
              <a:rPr lang="ru-RU" sz="2000" dirty="0" err="1" smtClean="0"/>
              <a:t>жазады</a:t>
            </a:r>
            <a:r>
              <a:rPr lang="ru-RU" sz="2000" dirty="0" smtClean="0"/>
              <a:t>. </a:t>
            </a:r>
            <a:r>
              <a:rPr lang="en-US" sz="2000" dirty="0" smtClean="0"/>
              <a:t>Notation Composer -</a:t>
            </a:r>
            <a:r>
              <a:rPr lang="ru-RU" sz="2000" dirty="0" smtClean="0"/>
              <a:t> </a:t>
            </a:r>
            <a:r>
              <a:rPr lang="ru-RU" sz="2000" dirty="0" err="1" smtClean="0"/>
              <a:t>ол</a:t>
            </a:r>
            <a:r>
              <a:rPr lang="ru-RU" sz="2000" dirty="0" smtClean="0"/>
              <a:t> </a:t>
            </a:r>
            <a:r>
              <a:rPr lang="ru-RU" sz="2000" dirty="0" err="1" smtClean="0"/>
              <a:t>кез-келген</a:t>
            </a:r>
            <a:r>
              <a:rPr lang="ru-RU" sz="2000" dirty="0" smtClean="0"/>
              <a:t> </a:t>
            </a:r>
            <a:r>
              <a:rPr lang="ru-RU" sz="2000" dirty="0" err="1" smtClean="0"/>
              <a:t>адамға таңқаларлық </a:t>
            </a:r>
            <a:r>
              <a:rPr lang="ru-RU" sz="2000" dirty="0" smtClean="0"/>
              <a:t>музыка </a:t>
            </a:r>
            <a:r>
              <a:rPr lang="ru-RU" sz="2000" dirty="0" err="1" smtClean="0"/>
              <a:t>шығаруға көмектесетін көптеген мүмкіндіктерді ұсынады</a:t>
            </a:r>
            <a:r>
              <a:rPr lang="ru-RU" sz="2000" dirty="0" smtClean="0"/>
              <a:t>. </a:t>
            </a:r>
            <a:r>
              <a:rPr lang="ru-RU" sz="2000" dirty="0" err="1" smtClean="0"/>
              <a:t>Бағдарлама дыбыстарды</a:t>
            </a:r>
            <a:r>
              <a:rPr lang="ru-RU" sz="2000" dirty="0" smtClean="0"/>
              <a:t> да, </a:t>
            </a:r>
            <a:r>
              <a:rPr lang="ru-RU" sz="2000" dirty="0" err="1" smtClean="0"/>
              <a:t>дауыстық белгілерді</a:t>
            </a:r>
            <a:r>
              <a:rPr lang="ru-RU" sz="2000" dirty="0" smtClean="0"/>
              <a:t> де </a:t>
            </a:r>
            <a:r>
              <a:rPr lang="ru-RU" sz="2000" dirty="0" err="1" smtClean="0"/>
              <a:t>тиімді</a:t>
            </a:r>
            <a:r>
              <a:rPr lang="ru-RU" sz="2000" dirty="0" smtClean="0"/>
              <a:t> </a:t>
            </a:r>
            <a:r>
              <a:rPr lang="ru-RU" sz="2000" dirty="0" err="1" smtClean="0"/>
              <a:t>басқарады</a:t>
            </a:r>
            <a:r>
              <a:rPr lang="ru-RU" sz="2000" dirty="0" smtClean="0"/>
              <a:t>.</a:t>
            </a:r>
            <a:endParaRPr lang="ru-RU" sz="2000" dirty="0"/>
          </a:p>
        </p:txBody>
      </p:sp>
      <p:pic>
        <p:nvPicPr>
          <p:cNvPr id="4098" name="Picture 2" descr="Нота жазуш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357158" y="857232"/>
            <a:ext cx="1214446" cy="1143008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143108" y="428604"/>
            <a:ext cx="3224472" cy="46166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kk-KZ" sz="2400" b="1" i="1" dirty="0" smtClean="0">
                <a:latin typeface="Times New Roman" pitchFamily="18" charset="0"/>
                <a:cs typeface="Times New Roman" pitchFamily="18" charset="0"/>
              </a:rPr>
              <a:t>Нотаны  редакторлау</a:t>
            </a:r>
            <a:endParaRPr lang="ru-RU" sz="2400" b="1" i="1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14" descr="Терезе туралы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214282" y="3143248"/>
            <a:ext cx="8358246" cy="342902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" name="Picture 2" descr="Расписание вокально-инструментального ансамбля &quot;Эдельвейс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0"/>
            <a:ext cx="9144000" cy="1214422"/>
          </a:xfrm>
          <a:prstGeom prst="rect">
            <a:avLst/>
          </a:prstGeom>
          <a:noFill/>
        </p:spPr>
      </p:pic>
      <p:pic>
        <p:nvPicPr>
          <p:cNvPr id="21506" name="Picture 2" descr="Расписание вокально-инструментального ансамбля &quot;Эдельвейс&quot;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5500702"/>
            <a:ext cx="9144000" cy="1357298"/>
          </a:xfrm>
          <a:prstGeom prst="rect">
            <a:avLst/>
          </a:prstGeom>
          <a:noFill/>
        </p:spPr>
      </p:pic>
      <p:pic>
        <p:nvPicPr>
          <p:cNvPr id="3086" name="Picture 14" descr="Терезе туралы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0" y="0"/>
            <a:ext cx="4786314" cy="3714776"/>
          </a:xfrm>
          <a:prstGeom prst="rect">
            <a:avLst/>
          </a:prstGeom>
          <a:noFill/>
        </p:spPr>
      </p:pic>
      <p:pic>
        <p:nvPicPr>
          <p:cNvPr id="14" name="videoplayback_1_1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5"/>
          <a:stretch>
            <a:fillRect/>
          </a:stretch>
        </p:blipFill>
        <p:spPr>
          <a:xfrm>
            <a:off x="0" y="3714752"/>
            <a:ext cx="4857752" cy="2928958"/>
          </a:xfrm>
          <a:prstGeom prst="rect">
            <a:avLst/>
          </a:prstGeom>
        </p:spPr>
      </p:pic>
      <p:sp>
        <p:nvSpPr>
          <p:cNvPr id="15" name="Прямоугольник 14"/>
          <p:cNvSpPr/>
          <p:nvPr/>
        </p:nvSpPr>
        <p:spPr>
          <a:xfrm>
            <a:off x="5072066" y="1071546"/>
            <a:ext cx="3857652" cy="526297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Geniesoft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Overture 4.1.5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Finale 2008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ABC Music Notation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Audimus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Canorus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MusicTeX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Philip's Music Writer (PMW),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Rosegarden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, MIDI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Midisoft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Recording Session </a:t>
            </a:r>
            <a:r>
              <a:rPr lang="ru-RU" sz="2400" b="1" dirty="0" smtClean="0">
                <a:latin typeface="Times New Roman" pitchFamily="18" charset="0"/>
                <a:cs typeface="Times New Roman" pitchFamily="18" charset="0"/>
              </a:rPr>
              <a:t>и </a:t>
            </a:r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Midisoft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Graphire</a:t>
            </a:r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 Music Press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smtClean="0">
                <a:latin typeface="Times New Roman" pitchFamily="18" charset="0"/>
                <a:cs typeface="Times New Roman" pitchFamily="18" charset="0"/>
              </a:rPr>
              <a:t>Power Tab</a:t>
            </a:r>
            <a:endParaRPr lang="en-US" sz="2400" dirty="0" smtClean="0">
              <a:latin typeface="Times New Roman" pitchFamily="18" charset="0"/>
              <a:cs typeface="Times New Roman" pitchFamily="18" charset="0"/>
            </a:endParaRPr>
          </a:p>
          <a:p>
            <a:r>
              <a:rPr lang="en-US" sz="2400" b="1" dirty="0" err="1" smtClean="0">
                <a:latin typeface="Times New Roman" pitchFamily="18" charset="0"/>
                <a:cs typeface="Times New Roman" pitchFamily="18" charset="0"/>
              </a:rPr>
              <a:t>NtEd</a:t>
            </a:r>
            <a:endParaRPr lang="en-US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14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1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1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4"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482" name="Picture 2" descr="Предпосылка примечания музыки Иллюстрация вектора - иллюстрации ...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7" name="Прямоугольник 6"/>
          <p:cNvSpPr/>
          <p:nvPr/>
        </p:nvSpPr>
        <p:spPr>
          <a:xfrm>
            <a:off x="285720" y="214290"/>
            <a:ext cx="5643602" cy="55399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smtClean="0"/>
              <a:t> 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            </a:t>
            </a:r>
            <a:r>
              <a:rPr lang="ru-RU" sz="2800" b="1" i="1" dirty="0" err="1" smtClean="0">
                <a:latin typeface="Times New Roman" pitchFamily="18" charset="0"/>
                <a:cs typeface="Times New Roman" pitchFamily="18" charset="0"/>
              </a:rPr>
              <a:t>Қорытынды</a:t>
            </a:r>
          </a:p>
          <a:p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    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Білім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беру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саласында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жүргізіліп отырған ауқымды реформалар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ұстаздарға еліміздің әрбір азаматы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кәсіби біліктілігі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жоғары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бәсекеге қабілетті болатындай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,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ой-өрісі жаңашыл тұлғаны даярлауды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міндеттейді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Мұғалімнің білімі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мен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біліктілігі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жоғары деңгейде болғанда ғана баланың білім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сапасының жоғары болатыны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800" i="1" dirty="0" err="1" smtClean="0">
                <a:latin typeface="Times New Roman" pitchFamily="18" charset="0"/>
                <a:cs typeface="Times New Roman" pitchFamily="18" charset="0"/>
              </a:rPr>
              <a:t>анық</a:t>
            </a:r>
            <a:r>
              <a:rPr lang="ru-RU" sz="2800" i="1" dirty="0" smtClean="0">
                <a:latin typeface="Times New Roman" pitchFamily="18" charset="0"/>
                <a:cs typeface="Times New Roman" pitchFamily="18" charset="0"/>
              </a:rPr>
              <a:t>.</a:t>
            </a:r>
            <a:endParaRPr lang="ru-RU" sz="2000" i="1" dirty="0"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458" name="Picture 2" descr="Фон красочные ноты музыки вектор | Бесплатно векторы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500034" y="2643182"/>
            <a:ext cx="800105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kk-KZ" sz="4800" b="1" i="1" dirty="0" smtClean="0">
                <a:solidFill>
                  <a:schemeClr val="accent2"/>
                </a:solidFill>
                <a:latin typeface="Times New Roman" pitchFamily="18" charset="0"/>
                <a:cs typeface="Times New Roman" pitchFamily="18" charset="0"/>
              </a:rPr>
              <a:t>     Назарларыңызға рахмет</a:t>
            </a:r>
            <a:endParaRPr lang="ru-RU" sz="4800" b="1" i="1" dirty="0">
              <a:solidFill>
                <a:schemeClr val="accent2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317</TotalTime>
  <Words>136</Words>
  <Application>Microsoft Office PowerPoint</Application>
  <PresentationFormat>Экран (4:3)</PresentationFormat>
  <Paragraphs>33</Paragraphs>
  <Slides>6</Slides>
  <Notes>0</Notes>
  <HiddenSlides>0</HiddenSlides>
  <MMClips>1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6</vt:i4>
      </vt:variant>
    </vt:vector>
  </HeadingPairs>
  <TitlesOfParts>
    <vt:vector size="7" baseType="lpstr">
      <vt:lpstr>Тема Office</vt:lpstr>
      <vt:lpstr>Слайд 1</vt:lpstr>
      <vt:lpstr>Слайд 2</vt:lpstr>
      <vt:lpstr>Слайд 3</vt:lpstr>
      <vt:lpstr>Слайд 4</vt:lpstr>
      <vt:lpstr>Слайд 5</vt:lpstr>
      <vt:lpstr>Слайд 6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Пользователь Windows</dc:creator>
  <cp:lastModifiedBy>Пользователь Windows</cp:lastModifiedBy>
  <cp:revision>4</cp:revision>
  <dcterms:created xsi:type="dcterms:W3CDTF">2020-08-13T17:10:13Z</dcterms:created>
  <dcterms:modified xsi:type="dcterms:W3CDTF">2020-08-16T08:29:57Z</dcterms:modified>
</cp:coreProperties>
</file>