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753F449-B1CC-4D63-A637-9B857DFAE8EF}" type="datetimeFigureOut">
              <a:rPr lang="ru-RU" smtClean="0"/>
              <a:t>10.08.2020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9BCEE1-0804-4CA4-948E-879BF493D65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biouroki.ru/workshop/crossgen.html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s://childdevelop.ru/generator/letters/puzzl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s://www.youtube.com/channel/UCXC-idU18buI-_kCBLU16-g" TargetMode="External"/><Relationship Id="rId4" Type="http://schemas.openxmlformats.org/officeDocument/2006/relationships/hyperlink" Target="https://www.opiq.kz/Catalog" TargetMode="External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908720"/>
            <a:ext cx="7128792" cy="1800200"/>
          </a:xfrm>
        </p:spPr>
        <p:txBody>
          <a:bodyPr>
            <a:noAutofit/>
          </a:bodyPr>
          <a:lstStyle/>
          <a:p>
            <a:pPr algn="ctr"/>
            <a:r>
              <a:rPr lang="kk-K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</a:t>
            </a:r>
            <a:r>
              <a:rPr lang="kk-KZ" sz="4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ИКТ </a:t>
            </a: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4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дистанционном обучении</a:t>
            </a:r>
            <a:endParaRPr lang="ru-RU" sz="4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Ð±ÑÑÐµÐ½Ð¸Ðµ Ð¸ Ð¿ÑÐ¾Ð²ÐµÑÐºÐ° Ð·Ð½Ð°Ð½Ð¸Ð¹ ÑÑÐµÐ±Ð¾Ð²Ð°Ð½Ð¸Ð¹ Ð¾ÑÑÐ°Ð½Ñ ÑÑÑÐ´Ð° ÑÐ°Ð±Ð¾ÑÐ¾Ð´Ð°ÑÐµÐ»ÐµÐ¹ Ð¸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3284984"/>
            <a:ext cx="4486275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79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172400" cy="3007746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целях обеспечения сохранности жизни и здоровья обучающихся и воспитанников, педагогов, других работников организаций образования, а также для предупреждения распространения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 COVID-19 (далее –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коронавирусная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инфекция) в период пандемии, объявленной Всемирной организацией здравоохранения</a:t>
            </a:r>
            <a:r>
              <a:rPr lang="kk-KZ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вся система образования Республики Казахстан была переведена на дистанционное обучение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переходе на дистанционное обучение применение ИКТ послужило инструментом для получения доступа к информации, управления ею, ее интерпретации, для оперативной обратной связи между учеником и учителем. 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87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1628800"/>
            <a:ext cx="7746064" cy="2016224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Учебный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при дистанционном обучении включает в себя все основные формы традиционной организации учебного процесса, которые позволяют осуществить на практике гибкое сочетание самостоятельной познавательной деятельности учащихся  с различными источниками информации, оперативного и систематического взаимодействия с учителем  и групповой работы обучающихся.</a:t>
            </a:r>
          </a:p>
          <a:p>
            <a:pPr marL="82296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7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620688"/>
            <a:ext cx="7920880" cy="194421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Применяемые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дистанционном образовании информационные технологии можно разделить на три группы:</a:t>
            </a:r>
          </a:p>
          <a:p>
            <a:pPr lvl="0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 технологии представления образовательной информации;</a:t>
            </a:r>
          </a:p>
          <a:p>
            <a:pPr lvl="0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 технологии передачи образовательной информации;</a:t>
            </a:r>
          </a:p>
          <a:p>
            <a:pPr lvl="0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 технологии хранения и обработки образовательной информации.</a:t>
            </a:r>
          </a:p>
          <a:p>
            <a:pPr marL="82296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ÐÐÐ£ÐÐ Ð³. ÐÐ¾ÑÐºÐ²Ñ Â«ÐÐµÑÑÐºÐ°Ñ ÑÑÐ´Ð¾Ð¶ÐµÑÑÐ²ÐµÐ½Ð½Ð°Ñ ÑÐºÐ¾Ð»Ð° â7Â»: Ð£Ð²Ð°Ð¶Ð°ÐµÐ¼ÑÐ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68960"/>
            <a:ext cx="4745604" cy="265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1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067944" y="836712"/>
            <a:ext cx="4680520" cy="4104456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можно разделить на два типа: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on-line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     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off-line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Первые обеспечивают обмен информацией в режиме реального времени, то есть сообщение, посланное отправителем, достигнув компьютера адресата, немедленно направляется на соответствующее устройство вывода. При использовании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off-line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полученные сообщения сохраняются на компьютере адресата. Пользователь может просмотреть их с помощью специальных программ в удобное для него время.</a:t>
            </a:r>
          </a:p>
          <a:p>
            <a:pPr marL="82296" indent="0">
              <a:buNone/>
            </a:pP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ÐÐ½ÑÐ¾ÑÐ¼Ð°ÑÐ¸Ð¾Ð½Ð½ÑÐµ ÑÐµÑÐ½Ð¾Ð»Ð¾Ð³Ð¸Ð¸ Ð´Ð¸ÑÑÐ°Ð½ÑÐ¸Ð¾Ð½Ð½Ð¾Ð³Ð¾ Ð¾Ð±ÑÑÐµÐ½Ð¸Ñ - ÐÐ¸ÑÑÐ°Ð½ÑÐ¸Ð¾Ð½Ð½ÑÐ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384376" cy="2746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10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2060848"/>
            <a:ext cx="7236296" cy="2592288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ÐÐ±Ð»Ð¾Ð¶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55"/>
          <a:stretch/>
        </p:blipFill>
        <p:spPr bwMode="auto">
          <a:xfrm>
            <a:off x="2090144" y="4678409"/>
            <a:ext cx="2112175" cy="151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76" y="3552082"/>
            <a:ext cx="1458276" cy="1459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3" r="1976" b="5619"/>
          <a:stretch/>
        </p:blipFill>
        <p:spPr bwMode="auto">
          <a:xfrm>
            <a:off x="307975" y="385903"/>
            <a:ext cx="3375971" cy="210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Google SketchUp 8.0.15158 - Ð¡ÐºÐ°ÑÐ°ÑÑ Ð½Ð° ÐÐ Ð±ÐµÑÐ¿Ð»Ð°ÑÐ½Ð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232" y="1310258"/>
            <a:ext cx="3317548" cy="2355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68960"/>
            <a:ext cx="3991240" cy="2224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229816" y="5085184"/>
            <a:ext cx="7755632" cy="1672736"/>
          </a:xfrm>
        </p:spPr>
        <p:txBody>
          <a:bodyPr>
            <a:normAutofit/>
          </a:bodyPr>
          <a:lstStyle/>
          <a:p>
            <a:pPr indent="190500" algn="just"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2"/>
              </a:rPr>
              <a:t>https://</a:t>
            </a:r>
            <a:r>
              <a:rPr lang="ru-RU" sz="2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2"/>
              </a:rPr>
              <a:t>childdevelop.ru/generator/letters/puzzle.html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indent="190500" algn="just"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en-US" sz="2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3"/>
              </a:rPr>
              <a:t>https://</a:t>
            </a:r>
            <a:r>
              <a:rPr lang="en-US" sz="2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3"/>
              </a:rPr>
              <a:t>biouroki.ru/workshop/crossgen.html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indent="190500" algn="just"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en-US" sz="2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4"/>
              </a:rPr>
              <a:t>https://</a:t>
            </a:r>
            <a:r>
              <a:rPr lang="en-US" sz="2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4"/>
              </a:rPr>
              <a:t>www.opiq.kz/Catalog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indent="190500" algn="just"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kk-KZ" sz="2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5"/>
              </a:rPr>
              <a:t>https://www.youtube.com/channel/UCXC-idU18buI-_</a:t>
            </a:r>
            <a:r>
              <a:rPr lang="kk-KZ" sz="2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hlinkClick r:id="rId5"/>
              </a:rPr>
              <a:t>kCBLU16-g</a:t>
            </a:r>
            <a:endParaRPr lang="ru-RU" sz="1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0" t="12065" r="14698" b="6485"/>
          <a:stretch/>
        </p:blipFill>
        <p:spPr bwMode="auto">
          <a:xfrm>
            <a:off x="149660" y="27285"/>
            <a:ext cx="3302472" cy="2083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8" t="11996" r="13614" b="9173"/>
          <a:stretch/>
        </p:blipFill>
        <p:spPr bwMode="auto">
          <a:xfrm>
            <a:off x="1800896" y="1268760"/>
            <a:ext cx="366492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0" t="13004" r="21663" b="11996"/>
          <a:stretch/>
        </p:blipFill>
        <p:spPr bwMode="auto">
          <a:xfrm>
            <a:off x="3726159" y="2111134"/>
            <a:ext cx="3275857" cy="217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4" r="14861" b="5544"/>
          <a:stretch/>
        </p:blipFill>
        <p:spPr bwMode="auto">
          <a:xfrm>
            <a:off x="5116873" y="3384336"/>
            <a:ext cx="3419871" cy="18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64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</TotalTime>
  <Words>138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Роль ИКТ  в дистанционном обучении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zhanat_zhanzhumenova@mail.ru</dc:creator>
  <cp:lastModifiedBy>zhanat_zhanzhumenova@mail.ru</cp:lastModifiedBy>
  <cp:revision>14</cp:revision>
  <dcterms:created xsi:type="dcterms:W3CDTF">2020-08-10T05:38:35Z</dcterms:created>
  <dcterms:modified xsi:type="dcterms:W3CDTF">2020-08-10T07:39:19Z</dcterms:modified>
</cp:coreProperties>
</file>