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Горизонтальный свиток 48"/>
          <p:cNvSpPr/>
          <p:nvPr/>
        </p:nvSpPr>
        <p:spPr>
          <a:xfrm>
            <a:off x="467544" y="116632"/>
            <a:ext cx="8064896" cy="1584175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«10 бал</a:t>
            </a:r>
            <a:r>
              <a:rPr lang="kk-KZ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лдық бағалау жүйесін қолдану тәжірибемнен</a:t>
            </a:r>
            <a:r>
              <a:rPr lang="ru-RU" sz="2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sz="3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kk-KZ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Сағындықова </a:t>
            </a:r>
            <a:r>
              <a:rPr lang="kk-KZ" sz="2000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Жұлдыз Ысқаққызы </a:t>
            </a:r>
            <a:endParaRPr lang="kk-KZ" sz="20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kk-KZ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21 ЖББОМ бастауыш сынып мұғалімі</a:t>
            </a:r>
          </a:p>
          <a:p>
            <a:r>
              <a:rPr lang="kk-KZ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Карантин және шектеу шаралары кезіндегі қашықтан оқытуда қалыптастырушы бағалау туралы (</a:t>
            </a:r>
            <a:r>
              <a:rPr lang="en-US" sz="2000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nao</a:t>
            </a:r>
            <a:r>
              <a:rPr lang="en-US" sz="2000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kz</a:t>
            </a:r>
            <a:r>
              <a:rPr lang="en-US" sz="2000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сайтында</a:t>
            </a:r>
            <a:r>
              <a:rPr lang="kk-KZ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ғы ӘНХ</a:t>
            </a:r>
            <a:r>
              <a:rPr lang="en-US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303-304-бет</a:t>
            </a:r>
            <a:r>
              <a:rPr lang="kk-KZ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k-KZ" sz="20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1652587" cy="3547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83" y="3283125"/>
            <a:ext cx="1579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233043"/>
            <a:ext cx="1579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240" y="5264571"/>
            <a:ext cx="1579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421" y="6129808"/>
            <a:ext cx="1579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561" y="3091037"/>
            <a:ext cx="39751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561" y="4020319"/>
            <a:ext cx="39751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561" y="5085184"/>
            <a:ext cx="397510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949280"/>
            <a:ext cx="3975100" cy="75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859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01216"/>
            <a:ext cx="8229600" cy="1471600"/>
          </a:xfrm>
        </p:spPr>
        <p:txBody>
          <a:bodyPr>
            <a:normAutofit fontScale="90000"/>
          </a:bodyPr>
          <a:lstStyle/>
          <a:p>
            <a:pPr algn="l"/>
            <a:r>
              <a:rPr lang="kk-K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755576" y="116632"/>
            <a:ext cx="7560840" cy="1800200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kk-KZ" sz="3600" b="1" dirty="0" smtClean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kk-KZ" sz="3600" b="1" dirty="0" smtClean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kk-KZ" sz="3600" b="1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Әдебиеттік оқу пәні</a:t>
            </a:r>
          </a:p>
          <a:p>
            <a:pPr lvl="0" algn="ctr"/>
            <a:r>
              <a:rPr lang="kk-KZ" sz="3600" b="1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kk-KZ" sz="2400" b="1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(айтылым) </a:t>
            </a:r>
            <a:endParaRPr lang="ru-RU" sz="2400" b="1" dirty="0" smtClean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dirty="0" smtClean="0"/>
          </a:p>
          <a:p>
            <a:pPr algn="ctr"/>
            <a:endParaRPr lang="kk-KZ" dirty="0"/>
          </a:p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1916832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k-KZ" sz="2400" dirty="0" smtClean="0">
              <a:solidFill>
                <a:srgbClr val="4F81BD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kk-KZ" sz="2400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Дескриптор:</a:t>
            </a:r>
          </a:p>
          <a:p>
            <a:r>
              <a:rPr lang="kk-KZ" sz="2400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1.Әңгіменің </a:t>
            </a: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тақырыбын айтады - </a:t>
            </a:r>
            <a:r>
              <a:rPr lang="kk-KZ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  <a: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2.Әңгіменің </a:t>
            </a: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авторын айтады - </a:t>
            </a:r>
            <a:r>
              <a:rPr lang="kk-KZ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  <a: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3.Оқиға желісін жүйелі баяндайды -</a:t>
            </a:r>
            <a:r>
              <a:rPr lang="kk-KZ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 балл</a:t>
            </a:r>
            <a: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4.Әдеби-көркем </a:t>
            </a:r>
            <a:r>
              <a:rPr lang="kk-KZ" sz="2400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сөздерді қолдана отырып баяндай </a:t>
            </a: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алады - </a:t>
            </a:r>
            <a:r>
              <a:rPr lang="kk-KZ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 балл</a:t>
            </a:r>
            <a: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5.Сөздерді қатесіз айтады - </a:t>
            </a:r>
            <a:r>
              <a:rPr lang="kk-KZ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  <a: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6.Оқиға желісіне өз ойынан </a:t>
            </a: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дәлелді </a:t>
            </a:r>
            <a:r>
              <a:rPr lang="kk-KZ" sz="2400" dirty="0" smtClean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пікірлер </a:t>
            </a:r>
            <a:r>
              <a:rPr lang="kk-KZ" sz="2400" dirty="0">
                <a:solidFill>
                  <a:srgbClr val="4F81BD"/>
                </a:solidFill>
                <a:latin typeface="Times New Roman" pitchFamily="18" charset="0"/>
                <a:cs typeface="Times New Roman" pitchFamily="18" charset="0"/>
              </a:rPr>
              <a:t>келтіре алады -  </a:t>
            </a:r>
            <a:r>
              <a:rPr lang="kk-KZ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 балл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563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268760"/>
            <a:ext cx="7992888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10 б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аллдық жүйеде бағалауды қалай жүзеге асырамын?</a:t>
            </a:r>
          </a:p>
          <a:p>
            <a:pPr marL="0" indent="0">
              <a:buNone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2 күрделі теңдеуді шешу керек. </a:t>
            </a:r>
            <a:r>
              <a:rPr lang="kk-KZ" sz="2400" smtClean="0">
                <a:latin typeface="Times New Roman" pitchFamily="18" charset="0"/>
                <a:cs typeface="Times New Roman" pitchFamily="18" charset="0"/>
              </a:rPr>
              <a:t>(12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балл)</a:t>
            </a:r>
          </a:p>
          <a:p>
            <a:pPr marL="0" indent="0"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Берілген н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ұсқаулықты басшылыққа ала отырып пайызға шағу көрсеткішіне бағынамын.</a:t>
            </a:r>
          </a:p>
          <a:p>
            <a:pPr marL="0" indent="0">
              <a:buNone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</a:p>
          <a:p>
            <a:pPr marL="0" indent="0">
              <a:buNone/>
            </a:pPr>
            <a:r>
              <a:rPr lang="kk-K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                           :                             =                    </a:t>
            </a:r>
          </a:p>
          <a:p>
            <a:pPr marL="0" indent="0">
              <a:buNone/>
            </a:pPr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</a:t>
            </a:r>
          </a:p>
          <a:p>
            <a:pPr marL="0" indent="0">
              <a:buNone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Осы формуланы қолданатын болдым.</a:t>
            </a:r>
          </a:p>
          <a:p>
            <a:pPr marL="0" indent="0">
              <a:buNone/>
            </a:pP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мысалы:</a:t>
            </a:r>
            <a:endParaRPr lang="kk-K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kk-KZ" b="1" dirty="0">
                <a:latin typeface="Times New Roman" pitchFamily="18" charset="0"/>
                <a:cs typeface="Times New Roman" pitchFamily="18" charset="0"/>
              </a:rPr>
              <a:t>: 12 = 0,66 % - 4 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b="1" dirty="0">
                <a:latin typeface="Times New Roman" pitchFamily="18" charset="0"/>
                <a:cs typeface="Times New Roman" pitchFamily="18" charset="0"/>
              </a:rPr>
              <a:t>10 : 12 = 0,83% - 5 </a:t>
            </a:r>
          </a:p>
          <a:p>
            <a:pPr marL="0" indent="0">
              <a:buNone/>
            </a:pPr>
            <a:endParaRPr lang="kk-K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Математика пәні </a:t>
            </a:r>
            <a:r>
              <a:rPr lang="kk-K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(жазылым)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140968"/>
            <a:ext cx="1944216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Баланың балын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3140968"/>
            <a:ext cx="1944216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i="1" dirty="0" smtClean="0">
                <a:latin typeface="Times New Roman" pitchFamily="18" charset="0"/>
                <a:cs typeface="Times New Roman" pitchFamily="18" charset="0"/>
              </a:rPr>
              <a:t>Барлық жинау керек баллға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36096" y="3140968"/>
            <a:ext cx="914400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%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84168" y="4149080"/>
            <a:ext cx="2448272" cy="18920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Жұмыстың пайызы: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100-90-80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«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 </a:t>
            </a:r>
            <a:endParaRPr lang="kk-KZ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70-60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% -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kk-K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kk-K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50-40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% - «</a:t>
            </a:r>
            <a:r>
              <a:rPr lang="kk-K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»   </a:t>
            </a:r>
          </a:p>
          <a:p>
            <a:r>
              <a:rPr lang="kk-KZ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mtClean="0">
                <a:latin typeface="Times New Roman" pitchFamily="18" charset="0"/>
                <a:cs typeface="Times New Roman" pitchFamily="18" charset="0"/>
              </a:rPr>
              <a:t>30-20-10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%  - «</a:t>
            </a:r>
            <a:r>
              <a:rPr lang="kk-K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9018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274</TotalTime>
  <Words>150</Words>
  <Application>Microsoft Office PowerPoint</Application>
  <PresentationFormat>Экран (4:3)</PresentationFormat>
  <Paragraphs>39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Волна</vt:lpstr>
      <vt:lpstr>Презентация PowerPoint</vt:lpstr>
      <vt:lpstr>          </vt:lpstr>
      <vt:lpstr>Математика пәні (жазылым)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“10 баллдық бағалау жүйесін қолдану тәжірибемнен”</dc:title>
  <dc:creator>M_Iliyasov</dc:creator>
  <cp:lastModifiedBy>toshiba</cp:lastModifiedBy>
  <cp:revision>26</cp:revision>
  <dcterms:created xsi:type="dcterms:W3CDTF">2020-11-06T08:00:32Z</dcterms:created>
  <dcterms:modified xsi:type="dcterms:W3CDTF">2020-11-08T18:56:05Z</dcterms:modified>
</cp:coreProperties>
</file>