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7" r:id="rId2"/>
    <p:sldId id="256" r:id="rId3"/>
    <p:sldId id="257" r:id="rId4"/>
    <p:sldId id="259" r:id="rId5"/>
    <p:sldId id="263" r:id="rId6"/>
    <p:sldId id="282" r:id="rId7"/>
    <p:sldId id="283" r:id="rId8"/>
    <p:sldId id="284" r:id="rId9"/>
    <p:sldId id="285" r:id="rId10"/>
    <p:sldId id="262" r:id="rId11"/>
    <p:sldId id="264" r:id="rId12"/>
    <p:sldId id="288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30" autoAdjust="0"/>
  </p:normalViewPr>
  <p:slideViewPr>
    <p:cSldViewPr>
      <p:cViewPr varScale="1">
        <p:scale>
          <a:sx n="67" d="100"/>
          <a:sy n="67" d="100"/>
        </p:scale>
        <p:origin x="-14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err="1" smtClean="0"/>
              <a:t>Г.Жанаозен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№3 средняя школа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Учитель музыки: </a:t>
            </a:r>
            <a:r>
              <a:rPr lang="ru-RU" sz="3200" dirty="0" err="1" smtClean="0"/>
              <a:t>Берекет</a:t>
            </a:r>
            <a:r>
              <a:rPr lang="ru-RU" sz="3200" dirty="0" smtClean="0"/>
              <a:t> </a:t>
            </a:r>
            <a:r>
              <a:rPr lang="ru-RU" sz="3200" dirty="0" err="1" smtClean="0"/>
              <a:t>Айнур</a:t>
            </a:r>
            <a:r>
              <a:rPr lang="ru-RU" sz="3200" dirty="0" smtClean="0"/>
              <a:t> </a:t>
            </a:r>
            <a:r>
              <a:rPr lang="ru-RU" sz="3200" dirty="0" err="1" smtClean="0"/>
              <a:t>Смагуловна</a:t>
            </a:r>
            <a:endParaRPr lang="ru-RU" sz="3200" dirty="0"/>
          </a:p>
        </p:txBody>
      </p:sp>
      <p:sp>
        <p:nvSpPr>
          <p:cNvPr id="4" name="Рисунок 3"/>
          <p:cNvSpPr>
            <a:spLocks noGrp="1"/>
          </p:cNvSpPr>
          <p:nvPr>
            <p:ph type="pic" idx="1"/>
          </p:nvPr>
        </p:nvSpPr>
        <p:spPr/>
      </p:sp>
      <p:pic>
        <p:nvPicPr>
          <p:cNvPr id="1026" name="Picture 2" descr="D:\01system\Desktop\Download\20150318_153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4968552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3255640"/>
          </a:xfrm>
        </p:spPr>
        <p:txBody>
          <a:bodyPr>
            <a:normAutofit/>
          </a:bodyPr>
          <a:lstStyle/>
          <a:p>
            <a:r>
              <a:rPr lang="ru-RU" sz="32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Тема:</a:t>
            </a:r>
            <a:br>
              <a:rPr lang="ru-RU" sz="32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2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Методы дистанционного обучения на домбре на уроке музыки</a:t>
            </a:r>
            <a:endParaRPr lang="ru-RU" sz="3200" b="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3354442" y="6021288"/>
            <a:ext cx="3161774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Домбыра – самый любимый и самый распространенный щипковый казахски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Строение домбры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Рисунок 4"/>
          <p:cNvSpPr>
            <a:spLocks noGrp="1"/>
          </p:cNvSpPr>
          <p:nvPr>
            <p:ph type="pic" idx="1"/>
          </p:nvPr>
        </p:nvSpPr>
        <p:spPr/>
      </p:sp>
      <p:sp>
        <p:nvSpPr>
          <p:cNvPr id="6" name="Рисунок 4"/>
          <p:cNvSpPr txBox="1">
            <a:spLocks/>
          </p:cNvSpPr>
          <p:nvPr/>
        </p:nvSpPr>
        <p:spPr>
          <a:xfrm>
            <a:off x="0" y="476672"/>
            <a:ext cx="5148064" cy="5328592"/>
          </a:xfrm>
          <a:prstGeom prst="rect">
            <a:avLst/>
          </a:prstGeo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</p:sp>
      <p:sp>
        <p:nvSpPr>
          <p:cNvPr id="7" name="Рисунок 4"/>
          <p:cNvSpPr txBox="1">
            <a:spLocks/>
          </p:cNvSpPr>
          <p:nvPr/>
        </p:nvSpPr>
        <p:spPr>
          <a:xfrm>
            <a:off x="0" y="620688"/>
            <a:ext cx="5148064" cy="5328592"/>
          </a:xfrm>
          <a:prstGeom prst="rect">
            <a:avLst/>
          </a:prstGeo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</p:sp>
      <p:pic>
        <p:nvPicPr>
          <p:cNvPr id="9218" name="Picture 2" descr="https://fs01.infourok.ru/images/doc/79/95121/310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ds04.infourok.ru/uploads/ex/0e56/0004c945-a0e0896d/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informburo.kz/img/inner/720/61/jasqazaq.k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04664"/>
            <a:ext cx="5715000" cy="5619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https://im0-tub-kz.yandex.net/i?id=8d412fd1a519cc953804972cfa222b78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640"/>
            <a:ext cx="7315200" cy="6118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im0-tub-kz.yandex.net/i?id=b6458983a3cbfc9433dd01d4f79080bc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7200800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dombira.ru/wp-content/uploads/2013/09/skanirovanie0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12861"/>
            <a:ext cx="6734175" cy="65451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i.ytimg.com/vi/0sTMojp_2p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i.ytimg.com/vi/w5jLqMZVBvE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016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1system\Desktop\Download\20160515_1138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talismans.kz/sites/default/files/styles/katalog_main_page/public/_IK_2564.jpg?itok=gmDMuBR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237</TotalTime>
  <Words>11</Words>
  <Application>Microsoft Office PowerPoint</Application>
  <PresentationFormat>Экран (4:3)</PresentationFormat>
  <Paragraphs>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Изящная</vt:lpstr>
      <vt:lpstr>Г.Жанаозен №3 средняя школа</vt:lpstr>
      <vt:lpstr>Тема:  Методы дистанционного обучения на домбре на уроке музыки</vt:lpstr>
      <vt:lpstr>Слайд 3</vt:lpstr>
      <vt:lpstr>Строение домбры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 Методы дистанционного обучения на домбре на уроке музыки</dc:title>
  <dc:creator>USER</dc:creator>
  <cp:lastModifiedBy>USER</cp:lastModifiedBy>
  <cp:revision>37</cp:revision>
  <dcterms:created xsi:type="dcterms:W3CDTF">2020-08-14T08:21:51Z</dcterms:created>
  <dcterms:modified xsi:type="dcterms:W3CDTF">2020-08-19T16:01:06Z</dcterms:modified>
</cp:coreProperties>
</file>