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5" r:id="rId12"/>
    <p:sldId id="266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  <p:sldId id="276" r:id="rId23"/>
    <p:sldId id="278" r:id="rId24"/>
    <p:sldId id="281" r:id="rId25"/>
    <p:sldId id="280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99" autoAdjust="0"/>
    <p:restoredTop sz="94660"/>
  </p:normalViewPr>
  <p:slideViewPr>
    <p:cSldViewPr snapToGrid="0">
      <p:cViewPr varScale="1">
        <p:scale>
          <a:sx n="81" d="100"/>
          <a:sy n="81" d="100"/>
        </p:scale>
        <p:origin x="90" y="5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8DD8575-EBDD-4CDF-8A7E-9CE6D1CE4236}" type="doc">
      <dgm:prSet loTypeId="urn:microsoft.com/office/officeart/2005/8/layout/hList3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5BD0EE1C-2E61-4DA8-8509-FF6FBA8A990A}">
      <dgm:prSet phldrT="[Текст]" custT="1"/>
      <dgm:spPr/>
      <dgm:t>
        <a:bodyPr/>
        <a:lstStyle/>
        <a:p>
          <a:r>
            <a:rPr lang="kk-KZ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Қашықтықтан оқытуды ұйымдастырудағы маңызды кезең виртуальдық (синхрондық немесе асинхрондық) өзара іс-қимыл</a:t>
          </a:r>
          <a:r>
            <a:rPr lang="kk-KZ" sz="3400" dirty="0" smtClean="0"/>
            <a:t>.</a:t>
          </a:r>
          <a:endParaRPr lang="ru-RU" sz="3400" dirty="0"/>
        </a:p>
      </dgm:t>
    </dgm:pt>
    <dgm:pt modelId="{B4EA9FB8-ADD5-4F9B-834F-693E7CB2F606}" type="parTrans" cxnId="{C0DEBDE8-0E54-4E5D-943F-234C15480237}">
      <dgm:prSet/>
      <dgm:spPr/>
      <dgm:t>
        <a:bodyPr/>
        <a:lstStyle/>
        <a:p>
          <a:endParaRPr lang="ru-RU"/>
        </a:p>
      </dgm:t>
    </dgm:pt>
    <dgm:pt modelId="{E02BF140-E34D-42F5-946C-D3E2A489043E}" type="sibTrans" cxnId="{C0DEBDE8-0E54-4E5D-943F-234C15480237}">
      <dgm:prSet/>
      <dgm:spPr/>
      <dgm:t>
        <a:bodyPr/>
        <a:lstStyle/>
        <a:p>
          <a:endParaRPr lang="ru-RU"/>
        </a:p>
      </dgm:t>
    </dgm:pt>
    <dgm:pt modelId="{13B783A4-46A2-4BF6-9C4B-142F5F709F6B}">
      <dgm:prSet phldrT="[Текст]" custT="1"/>
      <dgm:spPr/>
      <dgm:t>
        <a:bodyPr/>
        <a:lstStyle/>
        <a:p>
          <a:r>
            <a:rPr lang="kk-KZ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Синхрондық өзара іс-қимыл оқушы пен мұғалімнің нақты уақыт режиміндегі қатынасты қарастырады.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312DB2-81BE-41EC-8431-2E84C6F1B9F2}" type="parTrans" cxnId="{6F7A9733-E94C-4A2C-AC63-6456B861F836}">
      <dgm:prSet/>
      <dgm:spPr/>
      <dgm:t>
        <a:bodyPr/>
        <a:lstStyle/>
        <a:p>
          <a:endParaRPr lang="ru-RU"/>
        </a:p>
      </dgm:t>
    </dgm:pt>
    <dgm:pt modelId="{260ADABB-1F35-473A-BBC6-394A7C9BEBE3}" type="sibTrans" cxnId="{6F7A9733-E94C-4A2C-AC63-6456B861F836}">
      <dgm:prSet/>
      <dgm:spPr/>
      <dgm:t>
        <a:bodyPr/>
        <a:lstStyle/>
        <a:p>
          <a:endParaRPr lang="ru-RU"/>
        </a:p>
      </dgm:t>
    </dgm:pt>
    <dgm:pt modelId="{6CFA1AD2-9880-415B-865A-1D38824CDBCE}">
      <dgm:prSet phldrT="[Текст]" custT="1"/>
      <dgm:spPr/>
      <dgm:t>
        <a:bodyPr/>
        <a:lstStyle/>
        <a:p>
          <a:r>
            <a:rPr lang="kk-KZ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Асинхрондық өзара іс-қимыл оқушы пен мұғалім нақты уақытта қарым-қатынаста болмаған жағдайда жүзеге асырылады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98357A1-3D7E-42B5-96B4-A138C9FC8492}" type="parTrans" cxnId="{12407BA8-5837-4372-8F03-F91F335FE7C5}">
      <dgm:prSet/>
      <dgm:spPr/>
      <dgm:t>
        <a:bodyPr/>
        <a:lstStyle/>
        <a:p>
          <a:endParaRPr lang="ru-RU"/>
        </a:p>
      </dgm:t>
    </dgm:pt>
    <dgm:pt modelId="{2F341504-09F3-46B3-A374-8CA683F78311}" type="sibTrans" cxnId="{12407BA8-5837-4372-8F03-F91F335FE7C5}">
      <dgm:prSet/>
      <dgm:spPr/>
      <dgm:t>
        <a:bodyPr/>
        <a:lstStyle/>
        <a:p>
          <a:endParaRPr lang="ru-RU"/>
        </a:p>
      </dgm:t>
    </dgm:pt>
    <dgm:pt modelId="{9312B724-6693-4346-ADA7-98D6C3DEB9FF}" type="pres">
      <dgm:prSet presAssocID="{C8DD8575-EBDD-4CDF-8A7E-9CE6D1CE4236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F1C9B5F-7237-4199-876E-B48C9F9C260A}" type="pres">
      <dgm:prSet presAssocID="{5BD0EE1C-2E61-4DA8-8509-FF6FBA8A990A}" presName="roof" presStyleLbl="dkBgShp" presStyleIdx="0" presStyleCnt="2"/>
      <dgm:spPr/>
      <dgm:t>
        <a:bodyPr/>
        <a:lstStyle/>
        <a:p>
          <a:endParaRPr lang="ru-RU"/>
        </a:p>
      </dgm:t>
    </dgm:pt>
    <dgm:pt modelId="{8A2F5E08-E3FD-48CE-A2FE-6799FBCDB65F}" type="pres">
      <dgm:prSet presAssocID="{5BD0EE1C-2E61-4DA8-8509-FF6FBA8A990A}" presName="pillars" presStyleCnt="0"/>
      <dgm:spPr/>
    </dgm:pt>
    <dgm:pt modelId="{C188CC27-01E3-44B4-A797-A7AB0B7819F1}" type="pres">
      <dgm:prSet presAssocID="{5BD0EE1C-2E61-4DA8-8509-FF6FBA8A990A}" presName="pillar1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698880-7043-41B8-9037-5AF090D07CDF}" type="pres">
      <dgm:prSet presAssocID="{6CFA1AD2-9880-415B-865A-1D38824CDBCE}" presName="pillarX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E87B2D-D0F6-4669-8F01-ECF377680A55}" type="pres">
      <dgm:prSet presAssocID="{5BD0EE1C-2E61-4DA8-8509-FF6FBA8A990A}" presName="base" presStyleLbl="dkBgShp" presStyleIdx="1" presStyleCnt="2"/>
      <dgm:spPr/>
    </dgm:pt>
  </dgm:ptLst>
  <dgm:cxnLst>
    <dgm:cxn modelId="{4C2BD404-FBDB-45D8-9CBA-D32C523A325F}" type="presOf" srcId="{13B783A4-46A2-4BF6-9C4B-142F5F709F6B}" destId="{C188CC27-01E3-44B4-A797-A7AB0B7819F1}" srcOrd="0" destOrd="0" presId="urn:microsoft.com/office/officeart/2005/8/layout/hList3"/>
    <dgm:cxn modelId="{12407BA8-5837-4372-8F03-F91F335FE7C5}" srcId="{5BD0EE1C-2E61-4DA8-8509-FF6FBA8A990A}" destId="{6CFA1AD2-9880-415B-865A-1D38824CDBCE}" srcOrd="1" destOrd="0" parTransId="{498357A1-3D7E-42B5-96B4-A138C9FC8492}" sibTransId="{2F341504-09F3-46B3-A374-8CA683F78311}"/>
    <dgm:cxn modelId="{C0DEBDE8-0E54-4E5D-943F-234C15480237}" srcId="{C8DD8575-EBDD-4CDF-8A7E-9CE6D1CE4236}" destId="{5BD0EE1C-2E61-4DA8-8509-FF6FBA8A990A}" srcOrd="0" destOrd="0" parTransId="{B4EA9FB8-ADD5-4F9B-834F-693E7CB2F606}" sibTransId="{E02BF140-E34D-42F5-946C-D3E2A489043E}"/>
    <dgm:cxn modelId="{08F274CE-01D6-46C3-97B6-942751C09B70}" type="presOf" srcId="{6CFA1AD2-9880-415B-865A-1D38824CDBCE}" destId="{98698880-7043-41B8-9037-5AF090D07CDF}" srcOrd="0" destOrd="0" presId="urn:microsoft.com/office/officeart/2005/8/layout/hList3"/>
    <dgm:cxn modelId="{2F59E638-3747-4832-B408-FC8AD7909C34}" type="presOf" srcId="{C8DD8575-EBDD-4CDF-8A7E-9CE6D1CE4236}" destId="{9312B724-6693-4346-ADA7-98D6C3DEB9FF}" srcOrd="0" destOrd="0" presId="urn:microsoft.com/office/officeart/2005/8/layout/hList3"/>
    <dgm:cxn modelId="{6F7A9733-E94C-4A2C-AC63-6456B861F836}" srcId="{5BD0EE1C-2E61-4DA8-8509-FF6FBA8A990A}" destId="{13B783A4-46A2-4BF6-9C4B-142F5F709F6B}" srcOrd="0" destOrd="0" parTransId="{AF312DB2-81BE-41EC-8431-2E84C6F1B9F2}" sibTransId="{260ADABB-1F35-473A-BBC6-394A7C9BEBE3}"/>
    <dgm:cxn modelId="{22186D9C-3E61-4BA5-86A2-ADEC0F6C1F84}" type="presOf" srcId="{5BD0EE1C-2E61-4DA8-8509-FF6FBA8A990A}" destId="{6F1C9B5F-7237-4199-876E-B48C9F9C260A}" srcOrd="0" destOrd="0" presId="urn:microsoft.com/office/officeart/2005/8/layout/hList3"/>
    <dgm:cxn modelId="{8E10F9D0-F450-40AA-9A1B-83D3995F09FB}" type="presParOf" srcId="{9312B724-6693-4346-ADA7-98D6C3DEB9FF}" destId="{6F1C9B5F-7237-4199-876E-B48C9F9C260A}" srcOrd="0" destOrd="0" presId="urn:microsoft.com/office/officeart/2005/8/layout/hList3"/>
    <dgm:cxn modelId="{DC7CDEFE-5FF7-4A04-B69D-2BBE7F32BD9B}" type="presParOf" srcId="{9312B724-6693-4346-ADA7-98D6C3DEB9FF}" destId="{8A2F5E08-E3FD-48CE-A2FE-6799FBCDB65F}" srcOrd="1" destOrd="0" presId="urn:microsoft.com/office/officeart/2005/8/layout/hList3"/>
    <dgm:cxn modelId="{1C45794F-A1F1-42A3-95A8-7672E1A67ABA}" type="presParOf" srcId="{8A2F5E08-E3FD-48CE-A2FE-6799FBCDB65F}" destId="{C188CC27-01E3-44B4-A797-A7AB0B7819F1}" srcOrd="0" destOrd="0" presId="urn:microsoft.com/office/officeart/2005/8/layout/hList3"/>
    <dgm:cxn modelId="{F059AF4E-7D6C-42B3-B73D-D5C1162DCC15}" type="presParOf" srcId="{8A2F5E08-E3FD-48CE-A2FE-6799FBCDB65F}" destId="{98698880-7043-41B8-9037-5AF090D07CDF}" srcOrd="1" destOrd="0" presId="urn:microsoft.com/office/officeart/2005/8/layout/hList3"/>
    <dgm:cxn modelId="{CDF13C06-32B5-4EF1-96E1-C82F54C2781C}" type="presParOf" srcId="{9312B724-6693-4346-ADA7-98D6C3DEB9FF}" destId="{4CE87B2D-D0F6-4669-8F01-ECF377680A55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D40AA11-070E-4C0E-B105-545E85E8B7B8}" type="doc">
      <dgm:prSet loTypeId="urn:microsoft.com/office/officeart/2005/8/layout/matrix1" loCatId="matrix" qsTypeId="urn:microsoft.com/office/officeart/2005/8/quickstyle/simple5" qsCatId="simple" csTypeId="urn:microsoft.com/office/officeart/2005/8/colors/accent5_1" csCatId="accent5" phldr="1"/>
      <dgm:spPr/>
      <dgm:t>
        <a:bodyPr/>
        <a:lstStyle/>
        <a:p>
          <a:endParaRPr lang="ru-RU"/>
        </a:p>
      </dgm:t>
    </dgm:pt>
    <dgm:pt modelId="{FAF9A9A6-C7E2-412A-A3A1-903A9EDCFF41}">
      <dgm:prSet phldrT="[Текст]" custT="1"/>
      <dgm:spPr/>
      <dgm:t>
        <a:bodyPr/>
        <a:lstStyle/>
        <a:p>
          <a:r>
            <a:rPr lang="kk-KZ" sz="19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Қашықтықтан  </a:t>
          </a:r>
        </a:p>
        <a:p>
          <a:r>
            <a:rPr lang="kk-KZ" sz="19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оқытудың  </a:t>
          </a:r>
        </a:p>
        <a:p>
          <a:r>
            <a:rPr lang="kk-KZ" sz="19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артықшылықтары </a:t>
          </a:r>
          <a:r>
            <a:rPr lang="kk-KZ" sz="1900" dirty="0" smtClean="0"/>
            <a:t> </a:t>
          </a:r>
          <a:endParaRPr lang="ru-RU" sz="1900" dirty="0"/>
        </a:p>
      </dgm:t>
    </dgm:pt>
    <dgm:pt modelId="{187E649B-456D-4624-8677-322E3311EB76}" type="parTrans" cxnId="{E7F43DD5-6A75-4290-99AE-B26AF593DDAC}">
      <dgm:prSet/>
      <dgm:spPr/>
      <dgm:t>
        <a:bodyPr/>
        <a:lstStyle/>
        <a:p>
          <a:endParaRPr lang="ru-RU"/>
        </a:p>
      </dgm:t>
    </dgm:pt>
    <dgm:pt modelId="{B357913B-1775-4C3B-BF82-809FCBB8864E}" type="sibTrans" cxnId="{E7F43DD5-6A75-4290-99AE-B26AF593DDAC}">
      <dgm:prSet/>
      <dgm:spPr/>
      <dgm:t>
        <a:bodyPr/>
        <a:lstStyle/>
        <a:p>
          <a:endParaRPr lang="ru-RU"/>
        </a:p>
      </dgm:t>
    </dgm:pt>
    <dgm:pt modelId="{68E66449-01BB-43FB-A11C-0009111D4DC1}">
      <dgm:prSet phldrT="[Текст]" custT="1"/>
      <dgm:spPr/>
      <dgm:t>
        <a:bodyPr/>
        <a:lstStyle/>
        <a:p>
          <a:r>
            <a:rPr lang="kk-KZ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Кез келген жерде, </a:t>
          </a:r>
        </a:p>
        <a:p>
          <a:r>
            <a:rPr lang="kk-KZ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кез келген мерзімде </a:t>
          </a:r>
        </a:p>
        <a:p>
          <a:r>
            <a:rPr lang="kk-KZ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оқуға мүмкіндігі бар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FAD084C-AE17-4633-8CD6-408345CB625D}" type="parTrans" cxnId="{F4B83A50-2A41-4998-B079-89330EB43B30}">
      <dgm:prSet/>
      <dgm:spPr/>
      <dgm:t>
        <a:bodyPr/>
        <a:lstStyle/>
        <a:p>
          <a:endParaRPr lang="ru-RU"/>
        </a:p>
      </dgm:t>
    </dgm:pt>
    <dgm:pt modelId="{91964F4E-9368-4C9C-80D1-BB1E4675680C}" type="sibTrans" cxnId="{F4B83A50-2A41-4998-B079-89330EB43B30}">
      <dgm:prSet/>
      <dgm:spPr/>
      <dgm:t>
        <a:bodyPr/>
        <a:lstStyle/>
        <a:p>
          <a:endParaRPr lang="ru-RU"/>
        </a:p>
      </dgm:t>
    </dgm:pt>
    <dgm:pt modelId="{C57FD84C-3D72-408E-81D8-584926D9C86A}">
      <dgm:prSet phldrT="[Текст]" custT="1"/>
      <dgm:spPr/>
      <dgm:t>
        <a:bodyPr/>
        <a:lstStyle/>
        <a:p>
          <a:r>
            <a:rPr lang="kk-KZ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Технологиялардың жаңа жетістіктерін</a:t>
          </a:r>
        </a:p>
        <a:p>
          <a:r>
            <a:rPr lang="kk-KZ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 пайдалана отырып, мұғалім мен </a:t>
          </a:r>
        </a:p>
        <a:p>
          <a:r>
            <a:rPr lang="kk-KZ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оқушылар арасындағы белсенді сұхбат, </a:t>
          </a:r>
        </a:p>
        <a:p>
          <a:r>
            <a:rPr lang="kk-KZ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оқу ақпаратына мүмкіндік беру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A91C2B4-2326-42E2-B1B1-062EDC21D34B}" type="parTrans" cxnId="{5F13C8AF-82D6-4A74-BDC7-48B552FC1C44}">
      <dgm:prSet/>
      <dgm:spPr/>
      <dgm:t>
        <a:bodyPr/>
        <a:lstStyle/>
        <a:p>
          <a:endParaRPr lang="ru-RU"/>
        </a:p>
      </dgm:t>
    </dgm:pt>
    <dgm:pt modelId="{E6CFE3C0-2260-4491-AEB6-0AC261E68416}" type="sibTrans" cxnId="{5F13C8AF-82D6-4A74-BDC7-48B552FC1C44}">
      <dgm:prSet/>
      <dgm:spPr/>
      <dgm:t>
        <a:bodyPr/>
        <a:lstStyle/>
        <a:p>
          <a:endParaRPr lang="ru-RU"/>
        </a:p>
      </dgm:t>
    </dgm:pt>
    <dgm:pt modelId="{1FB38977-162D-49FE-86A3-7CFF800126B5}">
      <dgm:prSet phldrT="[Текст]" custT="1"/>
      <dgm:spPr/>
      <dgm:t>
        <a:bodyPr/>
        <a:lstStyle/>
        <a:p>
          <a:r>
            <a:rPr lang="kk-KZ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Білім  алушының  мекен  жайына, </a:t>
          </a:r>
        </a:p>
        <a:p>
          <a:r>
            <a:rPr lang="kk-KZ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денсаулық  жағдайына  және </a:t>
          </a:r>
        </a:p>
        <a:p>
          <a:r>
            <a:rPr lang="kk-KZ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материалдық  жағдайына  қарамастан  </a:t>
          </a:r>
        </a:p>
        <a:p>
          <a:r>
            <a:rPr lang="kk-KZ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тепетең  дәрежеде білім  алуға мүмкін-дігі бар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29D322-B958-4DC0-96B8-5D12773A01F7}" type="parTrans" cxnId="{6D379B88-C8E9-4E91-ABDC-9AA3784AC77D}">
      <dgm:prSet/>
      <dgm:spPr/>
      <dgm:t>
        <a:bodyPr/>
        <a:lstStyle/>
        <a:p>
          <a:endParaRPr lang="ru-RU"/>
        </a:p>
      </dgm:t>
    </dgm:pt>
    <dgm:pt modelId="{A136D03E-5655-4899-95BB-5E760CFD40AC}" type="sibTrans" cxnId="{6D379B88-C8E9-4E91-ABDC-9AA3784AC77D}">
      <dgm:prSet/>
      <dgm:spPr/>
      <dgm:t>
        <a:bodyPr/>
        <a:lstStyle/>
        <a:p>
          <a:endParaRPr lang="ru-RU"/>
        </a:p>
      </dgm:t>
    </dgm:pt>
    <dgm:pt modelId="{65B29BA8-272B-4D9B-BA47-8915167FB054}">
      <dgm:prSet phldrT="[Текст]" custT="1"/>
      <dgm:spPr/>
      <dgm:t>
        <a:bodyPr/>
        <a:lstStyle/>
        <a:p>
          <a:r>
            <a:rPr lang="kk-KZ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Оқу үрдісінде </a:t>
          </a:r>
          <a:r>
            <a:rPr lang="kk-KZ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ақпараттық</a:t>
          </a:r>
          <a:r>
            <a:rPr lang="kk-KZ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</a:p>
        <a:p>
          <a:r>
            <a:rPr lang="kk-KZ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және телекоммуникация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62D5EEC-E188-4EFC-91C6-D380929EDCBB}" type="parTrans" cxnId="{10CB8524-F2DB-4532-9413-945ED17BD0B0}">
      <dgm:prSet/>
      <dgm:spPr/>
      <dgm:t>
        <a:bodyPr/>
        <a:lstStyle/>
        <a:p>
          <a:endParaRPr lang="ru-RU"/>
        </a:p>
      </dgm:t>
    </dgm:pt>
    <dgm:pt modelId="{6E9C01CD-B968-4849-B1F9-61F507C446C0}" type="sibTrans" cxnId="{10CB8524-F2DB-4532-9413-945ED17BD0B0}">
      <dgm:prSet/>
      <dgm:spPr/>
      <dgm:t>
        <a:bodyPr/>
        <a:lstStyle/>
        <a:p>
          <a:endParaRPr lang="ru-RU"/>
        </a:p>
      </dgm:t>
    </dgm:pt>
    <dgm:pt modelId="{FE6832FA-444A-46D0-81EB-C1E3B60288A8}" type="pres">
      <dgm:prSet presAssocID="{ED40AA11-070E-4C0E-B105-545E85E8B7B8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FA45C78-D776-4BDD-9CCC-41CB2CB097FC}" type="pres">
      <dgm:prSet presAssocID="{ED40AA11-070E-4C0E-B105-545E85E8B7B8}" presName="matrix" presStyleCnt="0"/>
      <dgm:spPr/>
    </dgm:pt>
    <dgm:pt modelId="{8E5071AA-33E1-4C0B-BF3B-712C0515FCCF}" type="pres">
      <dgm:prSet presAssocID="{ED40AA11-070E-4C0E-B105-545E85E8B7B8}" presName="tile1" presStyleLbl="node1" presStyleIdx="0" presStyleCnt="4"/>
      <dgm:spPr/>
      <dgm:t>
        <a:bodyPr/>
        <a:lstStyle/>
        <a:p>
          <a:endParaRPr lang="ru-RU"/>
        </a:p>
      </dgm:t>
    </dgm:pt>
    <dgm:pt modelId="{A749217A-BC3D-414A-B722-327BF6D2B380}" type="pres">
      <dgm:prSet presAssocID="{ED40AA11-070E-4C0E-B105-545E85E8B7B8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300733-8569-4885-82AE-F9F08BC81799}" type="pres">
      <dgm:prSet presAssocID="{ED40AA11-070E-4C0E-B105-545E85E8B7B8}" presName="tile2" presStyleLbl="node1" presStyleIdx="1" presStyleCnt="4"/>
      <dgm:spPr/>
      <dgm:t>
        <a:bodyPr/>
        <a:lstStyle/>
        <a:p>
          <a:endParaRPr lang="ru-RU"/>
        </a:p>
      </dgm:t>
    </dgm:pt>
    <dgm:pt modelId="{083BEAC4-5625-423A-88E7-9A88B8287491}" type="pres">
      <dgm:prSet presAssocID="{ED40AA11-070E-4C0E-B105-545E85E8B7B8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D722B8-3DA1-48B2-851F-90B3252682D6}" type="pres">
      <dgm:prSet presAssocID="{ED40AA11-070E-4C0E-B105-545E85E8B7B8}" presName="tile3" presStyleLbl="node1" presStyleIdx="2" presStyleCnt="4" custLinFactNeighborX="-194"/>
      <dgm:spPr/>
      <dgm:t>
        <a:bodyPr/>
        <a:lstStyle/>
        <a:p>
          <a:endParaRPr lang="ru-RU"/>
        </a:p>
      </dgm:t>
    </dgm:pt>
    <dgm:pt modelId="{A2F6E6F6-F5AB-4F3C-B05D-751406B08E4C}" type="pres">
      <dgm:prSet presAssocID="{ED40AA11-070E-4C0E-B105-545E85E8B7B8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6FA708-D6D2-4A32-B14F-50504509F9A3}" type="pres">
      <dgm:prSet presAssocID="{ED40AA11-070E-4C0E-B105-545E85E8B7B8}" presName="tile4" presStyleLbl="node1" presStyleIdx="3" presStyleCnt="4"/>
      <dgm:spPr/>
      <dgm:t>
        <a:bodyPr/>
        <a:lstStyle/>
        <a:p>
          <a:endParaRPr lang="ru-RU"/>
        </a:p>
      </dgm:t>
    </dgm:pt>
    <dgm:pt modelId="{ACFE380F-C1D7-49CC-B355-C090CEC78522}" type="pres">
      <dgm:prSet presAssocID="{ED40AA11-070E-4C0E-B105-545E85E8B7B8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588C35-6CEC-4B40-9C85-D6D1FC6DD4B7}" type="pres">
      <dgm:prSet presAssocID="{ED40AA11-070E-4C0E-B105-545E85E8B7B8}" presName="centerTile" presStyleLbl="fgShp" presStyleIdx="0" presStyleCnt="1" custScaleX="105779" custScaleY="120136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08887335-08C1-4116-A9C7-073185AE29DF}" type="presOf" srcId="{FAF9A9A6-C7E2-412A-A3A1-903A9EDCFF41}" destId="{FF588C35-6CEC-4B40-9C85-D6D1FC6DD4B7}" srcOrd="0" destOrd="0" presId="urn:microsoft.com/office/officeart/2005/8/layout/matrix1"/>
    <dgm:cxn modelId="{399E2577-1295-4586-812E-F6B0D80D50C6}" type="presOf" srcId="{65B29BA8-272B-4D9B-BA47-8915167FB054}" destId="{ACFE380F-C1D7-49CC-B355-C090CEC78522}" srcOrd="1" destOrd="0" presId="urn:microsoft.com/office/officeart/2005/8/layout/matrix1"/>
    <dgm:cxn modelId="{3426FF5C-3299-42C9-B3A2-DF8842D80682}" type="presOf" srcId="{C57FD84C-3D72-408E-81D8-584926D9C86A}" destId="{34300733-8569-4885-82AE-F9F08BC81799}" srcOrd="0" destOrd="0" presId="urn:microsoft.com/office/officeart/2005/8/layout/matrix1"/>
    <dgm:cxn modelId="{0DAC2ECB-B800-46FB-B9C0-2A1108AAAE61}" type="presOf" srcId="{C57FD84C-3D72-408E-81D8-584926D9C86A}" destId="{083BEAC4-5625-423A-88E7-9A88B8287491}" srcOrd="1" destOrd="0" presId="urn:microsoft.com/office/officeart/2005/8/layout/matrix1"/>
    <dgm:cxn modelId="{EDB54AA7-A1CD-4A7C-A70F-B60BB9DAB01D}" type="presOf" srcId="{1FB38977-162D-49FE-86A3-7CFF800126B5}" destId="{41D722B8-3DA1-48B2-851F-90B3252682D6}" srcOrd="0" destOrd="0" presId="urn:microsoft.com/office/officeart/2005/8/layout/matrix1"/>
    <dgm:cxn modelId="{60AEDF8B-9DA3-4616-8CFB-17ED6C78B63A}" type="presOf" srcId="{68E66449-01BB-43FB-A11C-0009111D4DC1}" destId="{A749217A-BC3D-414A-B722-327BF6D2B380}" srcOrd="1" destOrd="0" presId="urn:microsoft.com/office/officeart/2005/8/layout/matrix1"/>
    <dgm:cxn modelId="{29B9D0BD-9289-4827-93D7-B444C9787BC0}" type="presOf" srcId="{1FB38977-162D-49FE-86A3-7CFF800126B5}" destId="{A2F6E6F6-F5AB-4F3C-B05D-751406B08E4C}" srcOrd="1" destOrd="0" presId="urn:microsoft.com/office/officeart/2005/8/layout/matrix1"/>
    <dgm:cxn modelId="{FE16CD5E-B2C2-465D-8530-384C54792BAB}" type="presOf" srcId="{68E66449-01BB-43FB-A11C-0009111D4DC1}" destId="{8E5071AA-33E1-4C0B-BF3B-712C0515FCCF}" srcOrd="0" destOrd="0" presId="urn:microsoft.com/office/officeart/2005/8/layout/matrix1"/>
    <dgm:cxn modelId="{10CB8524-F2DB-4532-9413-945ED17BD0B0}" srcId="{FAF9A9A6-C7E2-412A-A3A1-903A9EDCFF41}" destId="{65B29BA8-272B-4D9B-BA47-8915167FB054}" srcOrd="3" destOrd="0" parTransId="{962D5EEC-E188-4EFC-91C6-D380929EDCBB}" sibTransId="{6E9C01CD-B968-4849-B1F9-61F507C446C0}"/>
    <dgm:cxn modelId="{7446121A-EFA8-4023-AEC5-6B88FA4B32E4}" type="presOf" srcId="{ED40AA11-070E-4C0E-B105-545E85E8B7B8}" destId="{FE6832FA-444A-46D0-81EB-C1E3B60288A8}" srcOrd="0" destOrd="0" presId="urn:microsoft.com/office/officeart/2005/8/layout/matrix1"/>
    <dgm:cxn modelId="{6D379B88-C8E9-4E91-ABDC-9AA3784AC77D}" srcId="{FAF9A9A6-C7E2-412A-A3A1-903A9EDCFF41}" destId="{1FB38977-162D-49FE-86A3-7CFF800126B5}" srcOrd="2" destOrd="0" parTransId="{D429D322-B958-4DC0-96B8-5D12773A01F7}" sibTransId="{A136D03E-5655-4899-95BB-5E760CFD40AC}"/>
    <dgm:cxn modelId="{E7F43DD5-6A75-4290-99AE-B26AF593DDAC}" srcId="{ED40AA11-070E-4C0E-B105-545E85E8B7B8}" destId="{FAF9A9A6-C7E2-412A-A3A1-903A9EDCFF41}" srcOrd="0" destOrd="0" parTransId="{187E649B-456D-4624-8677-322E3311EB76}" sibTransId="{B357913B-1775-4C3B-BF82-809FCBB8864E}"/>
    <dgm:cxn modelId="{5F13C8AF-82D6-4A74-BDC7-48B552FC1C44}" srcId="{FAF9A9A6-C7E2-412A-A3A1-903A9EDCFF41}" destId="{C57FD84C-3D72-408E-81D8-584926D9C86A}" srcOrd="1" destOrd="0" parTransId="{3A91C2B4-2326-42E2-B1B1-062EDC21D34B}" sibTransId="{E6CFE3C0-2260-4491-AEB6-0AC261E68416}"/>
    <dgm:cxn modelId="{F4B83A50-2A41-4998-B079-89330EB43B30}" srcId="{FAF9A9A6-C7E2-412A-A3A1-903A9EDCFF41}" destId="{68E66449-01BB-43FB-A11C-0009111D4DC1}" srcOrd="0" destOrd="0" parTransId="{EFAD084C-AE17-4633-8CD6-408345CB625D}" sibTransId="{91964F4E-9368-4C9C-80D1-BB1E4675680C}"/>
    <dgm:cxn modelId="{3F31CDF3-2F5D-4317-9445-9E17EAC52F4D}" type="presOf" srcId="{65B29BA8-272B-4D9B-BA47-8915167FB054}" destId="{9F6FA708-D6D2-4A32-B14F-50504509F9A3}" srcOrd="0" destOrd="0" presId="urn:microsoft.com/office/officeart/2005/8/layout/matrix1"/>
    <dgm:cxn modelId="{663A880A-3FC8-4669-BF9B-F158D62AC9E4}" type="presParOf" srcId="{FE6832FA-444A-46D0-81EB-C1E3B60288A8}" destId="{CFA45C78-D776-4BDD-9CCC-41CB2CB097FC}" srcOrd="0" destOrd="0" presId="urn:microsoft.com/office/officeart/2005/8/layout/matrix1"/>
    <dgm:cxn modelId="{501CAA11-4935-4648-8107-C34D7F8CD698}" type="presParOf" srcId="{CFA45C78-D776-4BDD-9CCC-41CB2CB097FC}" destId="{8E5071AA-33E1-4C0B-BF3B-712C0515FCCF}" srcOrd="0" destOrd="0" presId="urn:microsoft.com/office/officeart/2005/8/layout/matrix1"/>
    <dgm:cxn modelId="{4951D4DD-5637-4944-AAA9-FDEDEA4BA105}" type="presParOf" srcId="{CFA45C78-D776-4BDD-9CCC-41CB2CB097FC}" destId="{A749217A-BC3D-414A-B722-327BF6D2B380}" srcOrd="1" destOrd="0" presId="urn:microsoft.com/office/officeart/2005/8/layout/matrix1"/>
    <dgm:cxn modelId="{90F45E5D-9D5E-4E9C-8C4F-A15907535257}" type="presParOf" srcId="{CFA45C78-D776-4BDD-9CCC-41CB2CB097FC}" destId="{34300733-8569-4885-82AE-F9F08BC81799}" srcOrd="2" destOrd="0" presId="urn:microsoft.com/office/officeart/2005/8/layout/matrix1"/>
    <dgm:cxn modelId="{30234B3E-CD62-4434-950E-E86C20348833}" type="presParOf" srcId="{CFA45C78-D776-4BDD-9CCC-41CB2CB097FC}" destId="{083BEAC4-5625-423A-88E7-9A88B8287491}" srcOrd="3" destOrd="0" presId="urn:microsoft.com/office/officeart/2005/8/layout/matrix1"/>
    <dgm:cxn modelId="{C94F0FD6-582F-41A8-9958-B07A7BA9F580}" type="presParOf" srcId="{CFA45C78-D776-4BDD-9CCC-41CB2CB097FC}" destId="{41D722B8-3DA1-48B2-851F-90B3252682D6}" srcOrd="4" destOrd="0" presId="urn:microsoft.com/office/officeart/2005/8/layout/matrix1"/>
    <dgm:cxn modelId="{3EBC44E0-9428-4C26-B7A3-B18293EB73AF}" type="presParOf" srcId="{CFA45C78-D776-4BDD-9CCC-41CB2CB097FC}" destId="{A2F6E6F6-F5AB-4F3C-B05D-751406B08E4C}" srcOrd="5" destOrd="0" presId="urn:microsoft.com/office/officeart/2005/8/layout/matrix1"/>
    <dgm:cxn modelId="{22FA583E-6BC8-42AD-A142-4F6754F1C98E}" type="presParOf" srcId="{CFA45C78-D776-4BDD-9CCC-41CB2CB097FC}" destId="{9F6FA708-D6D2-4A32-B14F-50504509F9A3}" srcOrd="6" destOrd="0" presId="urn:microsoft.com/office/officeart/2005/8/layout/matrix1"/>
    <dgm:cxn modelId="{FB20148A-AD10-4B23-ACE7-D3F4D6796782}" type="presParOf" srcId="{CFA45C78-D776-4BDD-9CCC-41CB2CB097FC}" destId="{ACFE380F-C1D7-49CC-B355-C090CEC78522}" srcOrd="7" destOrd="0" presId="urn:microsoft.com/office/officeart/2005/8/layout/matrix1"/>
    <dgm:cxn modelId="{B0922944-21D2-41F6-9D4F-B914C226F5DC}" type="presParOf" srcId="{FE6832FA-444A-46D0-81EB-C1E3B60288A8}" destId="{FF588C35-6CEC-4B40-9C85-D6D1FC6DD4B7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1C9B5F-7237-4199-876E-B48C9F9C260A}">
      <dsp:nvSpPr>
        <dsp:cNvPr id="0" name=""/>
        <dsp:cNvSpPr/>
      </dsp:nvSpPr>
      <dsp:spPr>
        <a:xfrm>
          <a:off x="0" y="0"/>
          <a:ext cx="8128000" cy="1625600"/>
        </a:xfrm>
        <a:prstGeom prst="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Қашықтықтан оқытуды ұйымдастырудағы маңызды кезең виртуальдық (синхрондық немесе асинхрондық) өзара іс-қимыл</a:t>
          </a:r>
          <a:r>
            <a:rPr lang="kk-KZ" sz="3400" kern="1200" dirty="0" smtClean="0"/>
            <a:t>.</a:t>
          </a:r>
          <a:endParaRPr lang="ru-RU" sz="3400" kern="1200" dirty="0"/>
        </a:p>
      </dsp:txBody>
      <dsp:txXfrm>
        <a:off x="0" y="0"/>
        <a:ext cx="8128000" cy="1625600"/>
      </dsp:txXfrm>
    </dsp:sp>
    <dsp:sp modelId="{C188CC27-01E3-44B4-A797-A7AB0B7819F1}">
      <dsp:nvSpPr>
        <dsp:cNvPr id="0" name=""/>
        <dsp:cNvSpPr/>
      </dsp:nvSpPr>
      <dsp:spPr>
        <a:xfrm>
          <a:off x="0" y="1625600"/>
          <a:ext cx="4064000" cy="341376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Синхрондық өзара іс-қимыл оқушы пен мұғалімнің нақты уақыт режиміндегі қатынасты қарастырады.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625600"/>
        <a:ext cx="4064000" cy="3413760"/>
      </dsp:txXfrm>
    </dsp:sp>
    <dsp:sp modelId="{98698880-7043-41B8-9037-5AF090D07CDF}">
      <dsp:nvSpPr>
        <dsp:cNvPr id="0" name=""/>
        <dsp:cNvSpPr/>
      </dsp:nvSpPr>
      <dsp:spPr>
        <a:xfrm>
          <a:off x="4064000" y="1625600"/>
          <a:ext cx="4064000" cy="341376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Асинхрондық өзара іс-қимыл оқушы пен мұғалім нақты уақытта қарым-қатынаста болмаған жағдайда жүзеге асырылады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64000" y="1625600"/>
        <a:ext cx="4064000" cy="3413760"/>
      </dsp:txXfrm>
    </dsp:sp>
    <dsp:sp modelId="{4CE87B2D-D0F6-4669-8F01-ECF377680A55}">
      <dsp:nvSpPr>
        <dsp:cNvPr id="0" name=""/>
        <dsp:cNvSpPr/>
      </dsp:nvSpPr>
      <dsp:spPr>
        <a:xfrm>
          <a:off x="0" y="5039360"/>
          <a:ext cx="8128000" cy="379306"/>
        </a:xfrm>
        <a:prstGeom prst="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5071AA-33E1-4C0B-BF3B-712C0515FCCF}">
      <dsp:nvSpPr>
        <dsp:cNvPr id="0" name=""/>
        <dsp:cNvSpPr/>
      </dsp:nvSpPr>
      <dsp:spPr>
        <a:xfrm rot="16200000">
          <a:off x="682757" y="-682757"/>
          <a:ext cx="2804848" cy="4170362"/>
        </a:xfrm>
        <a:prstGeom prst="round1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lt1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>
          <a:outerShdw blurRad="50800" dist="50800" dir="5400000" sx="96000" sy="96000" rotWithShape="0">
            <a:srgbClr val="000000">
              <a:alpha val="48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1080000"/>
          </a:lightRig>
        </a:scene3d>
        <a:sp3d>
          <a:bevelT w="38100" h="12700" prst="softRound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Кез келген жерде, 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кез келген мерзімде 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оқуға мүмкіндігі бар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0" y="0"/>
        <a:ext cx="4170362" cy="2103636"/>
      </dsp:txXfrm>
    </dsp:sp>
    <dsp:sp modelId="{34300733-8569-4885-82AE-F9F08BC81799}">
      <dsp:nvSpPr>
        <dsp:cNvPr id="0" name=""/>
        <dsp:cNvSpPr/>
      </dsp:nvSpPr>
      <dsp:spPr>
        <a:xfrm>
          <a:off x="4170362" y="0"/>
          <a:ext cx="4170362" cy="2804848"/>
        </a:xfrm>
        <a:prstGeom prst="round1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lt1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>
          <a:outerShdw blurRad="50800" dist="50800" dir="5400000" sx="96000" sy="96000" rotWithShape="0">
            <a:srgbClr val="000000">
              <a:alpha val="48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1080000"/>
          </a:lightRig>
        </a:scene3d>
        <a:sp3d>
          <a:bevelT w="38100" h="12700" prst="softRound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Технологиялардың жаңа жетістіктерін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 пайдалана отырып, мұғалім мен 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оқушылар арасындағы белсенді сұхбат, 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оқу ақпаратына мүмкіндік беру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70362" y="0"/>
        <a:ext cx="4170362" cy="2103636"/>
      </dsp:txXfrm>
    </dsp:sp>
    <dsp:sp modelId="{41D722B8-3DA1-48B2-851F-90B3252682D6}">
      <dsp:nvSpPr>
        <dsp:cNvPr id="0" name=""/>
        <dsp:cNvSpPr/>
      </dsp:nvSpPr>
      <dsp:spPr>
        <a:xfrm rot="10800000">
          <a:off x="0" y="2804848"/>
          <a:ext cx="4170362" cy="2804848"/>
        </a:xfrm>
        <a:prstGeom prst="round1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lt1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>
          <a:outerShdw blurRad="50800" dist="50800" dir="5400000" sx="96000" sy="96000" rotWithShape="0">
            <a:srgbClr val="000000">
              <a:alpha val="48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1080000"/>
          </a:lightRig>
        </a:scene3d>
        <a:sp3d>
          <a:bevelT w="38100" h="12700" prst="softRound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Білім  алушының  мекен  жайына, 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денсаулық  жағдайына  және 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материалдық  жағдайына  қарамастан  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тепетең  дәрежеде білім  алуға мүмкін-дігі бар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0" y="3506060"/>
        <a:ext cx="4170362" cy="2103636"/>
      </dsp:txXfrm>
    </dsp:sp>
    <dsp:sp modelId="{9F6FA708-D6D2-4A32-B14F-50504509F9A3}">
      <dsp:nvSpPr>
        <dsp:cNvPr id="0" name=""/>
        <dsp:cNvSpPr/>
      </dsp:nvSpPr>
      <dsp:spPr>
        <a:xfrm rot="5400000">
          <a:off x="4853119" y="2122091"/>
          <a:ext cx="2804848" cy="4170362"/>
        </a:xfrm>
        <a:prstGeom prst="round1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lt1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>
          <a:outerShdw blurRad="50800" dist="50800" dir="5400000" sx="96000" sy="96000" rotWithShape="0">
            <a:srgbClr val="000000">
              <a:alpha val="48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1080000"/>
          </a:lightRig>
        </a:scene3d>
        <a:sp3d>
          <a:bevelT w="38100" h="12700" prst="softRound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Оқу үрдісінде </a:t>
          </a:r>
          <a:r>
            <a:rPr lang="kk-KZ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ақпараттық</a:t>
          </a:r>
          <a:r>
            <a:rPr lang="kk-KZ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 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және телекоммуникация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4170362" y="3506060"/>
        <a:ext cx="4170362" cy="2103636"/>
      </dsp:txXfrm>
    </dsp:sp>
    <dsp:sp modelId="{FF588C35-6CEC-4B40-9C85-D6D1FC6DD4B7}">
      <dsp:nvSpPr>
        <dsp:cNvPr id="0" name=""/>
        <dsp:cNvSpPr/>
      </dsp:nvSpPr>
      <dsp:spPr>
        <a:xfrm>
          <a:off x="2846952" y="1962440"/>
          <a:ext cx="2646820" cy="1684816"/>
        </a:xfrm>
        <a:prstGeom prst="roundRect">
          <a:avLst/>
        </a:prstGeom>
        <a:gradFill rotWithShape="0">
          <a:gsLst>
            <a:gs pos="0">
              <a:schemeClr val="accent5">
                <a:tint val="60000"/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5">
                <a:tint val="60000"/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5">
                <a:tint val="60000"/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>
          <a:outerShdw blurRad="50800" dist="50800" dir="5400000" sx="96000" sy="96000" rotWithShape="0">
            <a:srgbClr val="000000">
              <a:alpha val="48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1080000"/>
          </a:lightRig>
        </a:scene3d>
        <a:sp3d>
          <a:bevelT w="38100" h="12700" prst="softRound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Қашықтықтан  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оқытудың  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артықшылықтары </a:t>
          </a:r>
          <a:r>
            <a:rPr lang="kk-KZ" sz="1900" kern="1200" dirty="0" smtClean="0"/>
            <a:t> </a:t>
          </a:r>
          <a:endParaRPr lang="ru-RU" sz="1900" kern="1200" dirty="0"/>
        </a:p>
      </dsp:txBody>
      <dsp:txXfrm>
        <a:off x="2929198" y="2044686"/>
        <a:ext cx="2482328" cy="15203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06351-4F5B-4440-B52F-714F94AF1E59}" type="datetimeFigureOut">
              <a:rPr lang="ru-RU" smtClean="0"/>
              <a:t>13.08.2020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5D7A8328-1C44-4239-9AFB-7EA6B23B2EB5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48259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06351-4F5B-4440-B52F-714F94AF1E59}" type="datetimeFigureOut">
              <a:rPr lang="ru-RU" smtClean="0"/>
              <a:t>13.08.2020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A8328-1C44-4239-9AFB-7EA6B23B2EB5}" type="slidenum">
              <a:rPr lang="ru-RU" smtClean="0"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6023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06351-4F5B-4440-B52F-714F94AF1E59}" type="datetimeFigureOut">
              <a:rPr lang="ru-RU" smtClean="0"/>
              <a:t>13.08.2020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A8328-1C44-4239-9AFB-7EA6B23B2EB5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8710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06351-4F5B-4440-B52F-714F94AF1E59}" type="datetimeFigureOut">
              <a:rPr lang="ru-RU" smtClean="0"/>
              <a:t>13.08.2020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A8328-1C44-4239-9AFB-7EA6B23B2EB5}" type="slidenum">
              <a:rPr lang="ru-RU" smtClean="0"/>
              <a:t>‹#›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8805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06351-4F5B-4440-B52F-714F94AF1E59}" type="datetimeFigureOut">
              <a:rPr lang="ru-RU" smtClean="0"/>
              <a:t>13.08.2020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A8328-1C44-4239-9AFB-7EA6B23B2EB5}" type="slidenum">
              <a:rPr lang="ru-RU" smtClean="0"/>
              <a:t>‹#›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9011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06351-4F5B-4440-B52F-714F94AF1E59}" type="datetimeFigureOut">
              <a:rPr lang="ru-RU" smtClean="0"/>
              <a:t>13.08.2020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A8328-1C44-4239-9AFB-7EA6B23B2EB5}" type="slidenum">
              <a:rPr lang="ru-RU" smtClean="0"/>
              <a:t>‹#›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3152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06351-4F5B-4440-B52F-714F94AF1E59}" type="datetimeFigureOut">
              <a:rPr lang="ru-RU" smtClean="0"/>
              <a:t>13.08.2020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A8328-1C44-4239-9AFB-7EA6B23B2E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99802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06351-4F5B-4440-B52F-714F94AF1E59}" type="datetimeFigureOut">
              <a:rPr lang="ru-RU" smtClean="0"/>
              <a:t>13.08.2020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A8328-1C44-4239-9AFB-7EA6B23B2EB5}" type="slidenum">
              <a:rPr lang="ru-RU" smtClean="0"/>
              <a:t>‹#›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96865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05406351-4F5B-4440-B52F-714F94AF1E59}" type="datetimeFigureOut">
              <a:rPr lang="ru-RU" smtClean="0"/>
              <a:t>13.08.2020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A8328-1C44-4239-9AFB-7EA6B23B2EB5}" type="slidenum">
              <a:rPr lang="ru-RU" smtClean="0"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43442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06351-4F5B-4440-B52F-714F94AF1E59}" type="datetimeFigureOut">
              <a:rPr lang="ru-RU" smtClean="0"/>
              <a:t>13.08.2020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A8328-1C44-4239-9AFB-7EA6B23B2EB5}" type="slidenum">
              <a:rPr lang="ru-RU" smtClean="0"/>
              <a:t>‹#›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74278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06351-4F5B-4440-B52F-714F94AF1E59}" type="datetimeFigureOut">
              <a:rPr lang="ru-RU" smtClean="0"/>
              <a:t>13.08.2020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A8328-1C44-4239-9AFB-7EA6B23B2EB5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60757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406351-4F5B-4440-B52F-714F94AF1E59}" type="datetimeFigureOut">
              <a:rPr lang="ru-RU" smtClean="0"/>
              <a:t>13.08.2020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5D7A8328-1C44-4239-9AFB-7EA6B23B2EB5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20814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slide" Target="slide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slide" Target="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slide" Target="sl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slide" Target="sl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slide" Target="sl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slide" Target="slid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slide" Target="sl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slide" Target="sl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5" Type="http://schemas.openxmlformats.org/officeDocument/2006/relationships/slide" Target="slide28.xml"/><Relationship Id="rId4" Type="http://schemas.openxmlformats.org/officeDocument/2006/relationships/slide" Target="slide2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slide" Target="slide2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slide" Target="slide14.xml"/><Relationship Id="rId1" Type="http://schemas.openxmlformats.org/officeDocument/2006/relationships/slideLayout" Target="../slideLayouts/slideLayout7.xml"/><Relationship Id="rId5" Type="http://schemas.openxmlformats.org/officeDocument/2006/relationships/slide" Target="slide20.xml"/><Relationship Id="rId4" Type="http://schemas.openxmlformats.org/officeDocument/2006/relationships/slide" Target="slide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openxmlformats.org/officeDocument/2006/relationships/slide" Target="slide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0.xml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33.xml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76311" y="307263"/>
            <a:ext cx="9286901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k-K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Қашықтықтан оқытудағы «Learning apps» </a:t>
            </a:r>
            <a:r>
              <a:rPr lang="kk-K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платформасының</a:t>
            </a:r>
          </a:p>
          <a:p>
            <a:pPr algn="ctr"/>
            <a:r>
              <a:rPr lang="kk-K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география пәніндегі тиімділігі</a:t>
            </a:r>
            <a:endParaRPr lang="ru-RU" sz="72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16940" y="3703605"/>
            <a:ext cx="653948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Орындаған</a:t>
            </a:r>
            <a:r>
              <a:rPr lang="ru-RU" sz="4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: Мухаммедов М</a:t>
            </a:r>
            <a:endParaRPr lang="ru-RU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72617" y="5387783"/>
            <a:ext cx="529637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Маңғыстау</a:t>
            </a:r>
            <a:r>
              <a:rPr lang="ru-RU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облысы</a:t>
            </a:r>
            <a:r>
              <a:rPr lang="ru-RU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2020ж</a:t>
            </a:r>
            <a:endParaRPr lang="ru-RU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005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1681" y="1213790"/>
            <a:ext cx="1130926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	Қашықтықтан  </a:t>
            </a:r>
            <a:r>
              <a:rPr lang="kk-KZ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оқыту  -  оқытушының  білімгермен  оқыту  құралдары арқылы  итерактивті  қарым  -  қатынас  әрекет  үрдісін  ұйымдастыруға мүмкіндік  беретін  жаңа  ақпараттық  -  педагогикалық  технология. 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123988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886747451"/>
              </p:ext>
            </p:extLst>
          </p:nvPr>
        </p:nvGraphicFramePr>
        <p:xfrm>
          <a:off x="1770743" y="377372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20469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425564740"/>
              </p:ext>
            </p:extLst>
          </p:nvPr>
        </p:nvGraphicFramePr>
        <p:xfrm>
          <a:off x="2060574" y="333903"/>
          <a:ext cx="8340725" cy="56096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88337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7506" y="105382"/>
            <a:ext cx="1115093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LearningApps</a:t>
            </a:r>
            <a:r>
              <a:rPr lang="kk-KZ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-қашықтықтан оқытудағы мұғалім мен оқушы арасындағы тапсырмалар көпірі  </a:t>
            </a:r>
            <a:endParaRPr lang="en-US" sz="36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4919" y="1305711"/>
            <a:ext cx="7387127" cy="481008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65745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250" y="-261257"/>
            <a:ext cx="10499179" cy="748145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742712" y="1092529"/>
            <a:ext cx="748146" cy="237507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hlinkClick r:id="rId4" action="ppaction://hlinksldjump"/>
          </p:cNvPr>
          <p:cNvSpPr/>
          <p:nvPr/>
        </p:nvSpPr>
        <p:spPr>
          <a:xfrm>
            <a:off x="4878779" y="1080654"/>
            <a:ext cx="1367641" cy="237508"/>
          </a:xfrm>
          <a:prstGeom prst="rect">
            <a:avLst/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2648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032" y="-332509"/>
            <a:ext cx="9630888" cy="7552705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4892634" y="1947554"/>
            <a:ext cx="831272" cy="249382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>
            <a:hlinkClick r:id="rId3" action="ppaction://hlinksldjump"/>
          </p:cNvPr>
          <p:cNvSpPr/>
          <p:nvPr/>
        </p:nvSpPr>
        <p:spPr>
          <a:xfrm>
            <a:off x="4868884" y="1828801"/>
            <a:ext cx="831272" cy="249382"/>
          </a:xfrm>
          <a:prstGeom prst="round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домой 5">
            <a:hlinkClick r:id="rId4" action="ppaction://hlinksldjump" highlightClick="1"/>
          </p:cNvPr>
          <p:cNvSpPr/>
          <p:nvPr/>
        </p:nvSpPr>
        <p:spPr>
          <a:xfrm>
            <a:off x="11507190" y="6222670"/>
            <a:ext cx="577932" cy="49876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740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1294" y="-249383"/>
            <a:ext cx="9040338" cy="7517081"/>
          </a:xfrm>
          <a:prstGeom prst="rect">
            <a:avLst/>
          </a:prstGeom>
        </p:spPr>
      </p:pic>
      <p:sp>
        <p:nvSpPr>
          <p:cNvPr id="3" name="Скругленный прямоугольник 2">
            <a:hlinkClick r:id="rId3" action="ppaction://hlinksldjump"/>
          </p:cNvPr>
          <p:cNvSpPr/>
          <p:nvPr/>
        </p:nvSpPr>
        <p:spPr>
          <a:xfrm>
            <a:off x="5177642" y="1828802"/>
            <a:ext cx="1223157" cy="249381"/>
          </a:xfrm>
          <a:prstGeom prst="round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Управляющая кнопка: домой 3">
            <a:hlinkClick r:id="rId4" action="ppaction://hlinksldjump" highlightClick="1"/>
          </p:cNvPr>
          <p:cNvSpPr/>
          <p:nvPr/>
        </p:nvSpPr>
        <p:spPr>
          <a:xfrm>
            <a:off x="11507190" y="6222670"/>
            <a:ext cx="577932" cy="49876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717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3167" y="-201881"/>
            <a:ext cx="9028463" cy="7374577"/>
          </a:xfrm>
          <a:prstGeom prst="rect">
            <a:avLst/>
          </a:prstGeom>
        </p:spPr>
      </p:pic>
      <p:sp>
        <p:nvSpPr>
          <p:cNvPr id="3" name="Скругленный прямоугольник 2">
            <a:hlinkClick r:id="rId3" action="ppaction://hlinksldjump"/>
          </p:cNvPr>
          <p:cNvSpPr/>
          <p:nvPr/>
        </p:nvSpPr>
        <p:spPr>
          <a:xfrm>
            <a:off x="2826328" y="2018807"/>
            <a:ext cx="2173184" cy="273132"/>
          </a:xfrm>
          <a:prstGeom prst="round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Управляющая кнопка: домой 3">
            <a:hlinkClick r:id="rId4" action="ppaction://hlinksldjump" highlightClick="1"/>
          </p:cNvPr>
          <p:cNvSpPr/>
          <p:nvPr/>
        </p:nvSpPr>
        <p:spPr>
          <a:xfrm>
            <a:off x="11507190" y="6222670"/>
            <a:ext cx="577932" cy="49876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106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916" y="-213756"/>
            <a:ext cx="8885959" cy="7398327"/>
          </a:xfrm>
          <a:prstGeom prst="rect">
            <a:avLst/>
          </a:prstGeom>
        </p:spPr>
      </p:pic>
      <p:sp>
        <p:nvSpPr>
          <p:cNvPr id="3" name="Скругленный прямоугольник 2">
            <a:hlinkClick r:id="rId3" action="ppaction://hlinksldjump"/>
          </p:cNvPr>
          <p:cNvSpPr/>
          <p:nvPr/>
        </p:nvSpPr>
        <p:spPr>
          <a:xfrm>
            <a:off x="2731325" y="3586347"/>
            <a:ext cx="985652" cy="261257"/>
          </a:xfrm>
          <a:prstGeom prst="round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Управляющая кнопка: домой 3">
            <a:hlinkClick r:id="rId4" action="ppaction://hlinksldjump" highlightClick="1"/>
          </p:cNvPr>
          <p:cNvSpPr/>
          <p:nvPr/>
        </p:nvSpPr>
        <p:spPr>
          <a:xfrm>
            <a:off x="11507190" y="6222670"/>
            <a:ext cx="577932" cy="49876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9891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750" y="-356260"/>
            <a:ext cx="8572500" cy="7433954"/>
          </a:xfrm>
          <a:prstGeom prst="rect">
            <a:avLst/>
          </a:prstGeom>
        </p:spPr>
      </p:pic>
      <p:sp>
        <p:nvSpPr>
          <p:cNvPr id="3" name="Скругленный прямоугольник 2">
            <a:hlinkClick r:id="rId3" action="ppaction://hlinksldjump"/>
          </p:cNvPr>
          <p:cNvSpPr/>
          <p:nvPr/>
        </p:nvSpPr>
        <p:spPr>
          <a:xfrm>
            <a:off x="8158349" y="6115792"/>
            <a:ext cx="1187531" cy="261256"/>
          </a:xfrm>
          <a:prstGeom prst="round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Управляющая кнопка: домой 3">
            <a:hlinkClick r:id="rId4" action="ppaction://hlinksldjump" highlightClick="1"/>
          </p:cNvPr>
          <p:cNvSpPr/>
          <p:nvPr/>
        </p:nvSpPr>
        <p:spPr>
          <a:xfrm>
            <a:off x="11507190" y="6222670"/>
            <a:ext cx="577932" cy="49876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5768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7251" y="-225630"/>
            <a:ext cx="8572500" cy="7398326"/>
          </a:xfrm>
          <a:prstGeom prst="rect">
            <a:avLst/>
          </a:prstGeom>
        </p:spPr>
      </p:pic>
      <p:sp>
        <p:nvSpPr>
          <p:cNvPr id="3" name="Скругленный прямоугольник 2">
            <a:hlinkClick r:id="rId3" action="ppaction://hlinksldjump"/>
          </p:cNvPr>
          <p:cNvSpPr/>
          <p:nvPr/>
        </p:nvSpPr>
        <p:spPr>
          <a:xfrm>
            <a:off x="8383981" y="5557653"/>
            <a:ext cx="938149" cy="273132"/>
          </a:xfrm>
          <a:prstGeom prst="round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Управляющая кнопка: домой 3">
            <a:hlinkClick r:id="rId4" action="ppaction://hlinksldjump" highlightClick="1"/>
          </p:cNvPr>
          <p:cNvSpPr/>
          <p:nvPr/>
        </p:nvSpPr>
        <p:spPr>
          <a:xfrm>
            <a:off x="11507190" y="6222670"/>
            <a:ext cx="577932" cy="49876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2484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750" y="-261257"/>
            <a:ext cx="8572500" cy="7422078"/>
          </a:xfrm>
          <a:prstGeom prst="rect">
            <a:avLst/>
          </a:prstGeom>
        </p:spPr>
      </p:pic>
      <p:sp>
        <p:nvSpPr>
          <p:cNvPr id="3" name="Скругленный прямоугольник 2">
            <a:hlinkClick r:id="rId3" action="ppaction://hlinksldjump"/>
          </p:cNvPr>
          <p:cNvSpPr/>
          <p:nvPr/>
        </p:nvSpPr>
        <p:spPr>
          <a:xfrm>
            <a:off x="7077696" y="6287986"/>
            <a:ext cx="2054429" cy="296882"/>
          </a:xfrm>
          <a:prstGeom prst="round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Управляющая кнопка: домой 3">
            <a:hlinkClick r:id="rId4" action="ppaction://hlinksldjump" highlightClick="1"/>
          </p:cNvPr>
          <p:cNvSpPr/>
          <p:nvPr/>
        </p:nvSpPr>
        <p:spPr>
          <a:xfrm>
            <a:off x="11507190" y="6222670"/>
            <a:ext cx="577932" cy="49876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1134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750" y="-225631"/>
            <a:ext cx="8572500" cy="7469579"/>
          </a:xfrm>
          <a:prstGeom prst="rect">
            <a:avLst/>
          </a:prstGeom>
        </p:spPr>
      </p:pic>
      <p:sp>
        <p:nvSpPr>
          <p:cNvPr id="3" name="Управляющая кнопка: домой 2">
            <a:hlinkClick r:id="rId3" action="ppaction://hlinksldjump" highlightClick="1"/>
          </p:cNvPr>
          <p:cNvSpPr/>
          <p:nvPr/>
        </p:nvSpPr>
        <p:spPr>
          <a:xfrm>
            <a:off x="11507190" y="6222670"/>
            <a:ext cx="577932" cy="49876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5748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777" y="-213756"/>
            <a:ext cx="10022774" cy="7707086"/>
          </a:xfrm>
          <a:prstGeom prst="rect">
            <a:avLst/>
          </a:prstGeom>
        </p:spPr>
      </p:pic>
      <p:sp>
        <p:nvSpPr>
          <p:cNvPr id="3" name="Управляющая кнопка: домой 2">
            <a:hlinkClick r:id="rId3" action="ppaction://hlinksldjump" highlightClick="1"/>
          </p:cNvPr>
          <p:cNvSpPr/>
          <p:nvPr/>
        </p:nvSpPr>
        <p:spPr>
          <a:xfrm>
            <a:off x="11507190" y="6222670"/>
            <a:ext cx="577932" cy="49876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>
            <a:hlinkClick r:id="rId4" action="ppaction://hlinksldjump"/>
          </p:cNvPr>
          <p:cNvSpPr/>
          <p:nvPr/>
        </p:nvSpPr>
        <p:spPr>
          <a:xfrm>
            <a:off x="8193977" y="1122220"/>
            <a:ext cx="1496288" cy="296882"/>
          </a:xfrm>
          <a:prstGeom prst="round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7341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530" y="-691736"/>
            <a:ext cx="10404313" cy="8220692"/>
          </a:xfrm>
          <a:prstGeom prst="rect">
            <a:avLst/>
          </a:prstGeom>
        </p:spPr>
      </p:pic>
      <p:sp>
        <p:nvSpPr>
          <p:cNvPr id="3" name="Скругленный прямоугольник 2">
            <a:hlinkClick r:id="rId3" action="ppaction://hlinksldjump"/>
          </p:cNvPr>
          <p:cNvSpPr/>
          <p:nvPr/>
        </p:nvSpPr>
        <p:spPr>
          <a:xfrm>
            <a:off x="5666685" y="2798125"/>
            <a:ext cx="1219199" cy="1240970"/>
          </a:xfrm>
          <a:prstGeom prst="round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>
            <a:hlinkClick r:id="rId4" action="ppaction://hlinksldjump"/>
          </p:cNvPr>
          <p:cNvSpPr/>
          <p:nvPr/>
        </p:nvSpPr>
        <p:spPr>
          <a:xfrm>
            <a:off x="4122124" y="2798125"/>
            <a:ext cx="1219199" cy="1240970"/>
          </a:xfrm>
          <a:prstGeom prst="round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>
            <a:hlinkClick r:id="rId5" action="ppaction://hlinksldjump"/>
          </p:cNvPr>
          <p:cNvSpPr/>
          <p:nvPr/>
        </p:nvSpPr>
        <p:spPr>
          <a:xfrm>
            <a:off x="2636327" y="2798125"/>
            <a:ext cx="1219199" cy="1240970"/>
          </a:xfrm>
          <a:prstGeom prst="round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0919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65" y="-665019"/>
            <a:ext cx="10881508" cy="8597735"/>
          </a:xfrm>
          <a:prstGeom prst="rect">
            <a:avLst/>
          </a:prstGeom>
        </p:spPr>
      </p:pic>
      <p:sp>
        <p:nvSpPr>
          <p:cNvPr id="3" name="Скругленный прямоугольник 2">
            <a:hlinkClick r:id="rId3" action="ppaction://hlinksldjump"/>
          </p:cNvPr>
          <p:cNvSpPr/>
          <p:nvPr/>
        </p:nvSpPr>
        <p:spPr>
          <a:xfrm>
            <a:off x="5652658" y="2962895"/>
            <a:ext cx="617513" cy="362196"/>
          </a:xfrm>
          <a:prstGeom prst="round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0175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896" y="-593768"/>
            <a:ext cx="10626004" cy="8395855"/>
          </a:xfrm>
          <a:prstGeom prst="rect">
            <a:avLst/>
          </a:prstGeom>
        </p:spPr>
      </p:pic>
      <p:sp>
        <p:nvSpPr>
          <p:cNvPr id="3" name="Скругленный прямоугольник 2">
            <a:hlinkClick r:id="rId3" action="ppaction://hlinksldjump"/>
          </p:cNvPr>
          <p:cNvSpPr/>
          <p:nvPr/>
        </p:nvSpPr>
        <p:spPr>
          <a:xfrm>
            <a:off x="4168242" y="1775362"/>
            <a:ext cx="617513" cy="362196"/>
          </a:xfrm>
          <a:prstGeom prst="round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7974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150" y="-771897"/>
            <a:ext cx="10415587" cy="8229600"/>
          </a:xfrm>
          <a:prstGeom prst="rect">
            <a:avLst/>
          </a:prstGeom>
        </p:spPr>
      </p:pic>
      <p:sp>
        <p:nvSpPr>
          <p:cNvPr id="3" name="Скругленный прямоугольник 2">
            <a:hlinkClick r:id="rId3" action="ppaction://hlinksldjump"/>
          </p:cNvPr>
          <p:cNvSpPr/>
          <p:nvPr/>
        </p:nvSpPr>
        <p:spPr>
          <a:xfrm>
            <a:off x="6103921" y="3770417"/>
            <a:ext cx="1187527" cy="789708"/>
          </a:xfrm>
          <a:prstGeom prst="round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2996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474" y="-391887"/>
            <a:ext cx="11090343" cy="8762740"/>
          </a:xfrm>
          <a:prstGeom prst="rect">
            <a:avLst/>
          </a:prstGeom>
        </p:spPr>
      </p:pic>
      <p:sp>
        <p:nvSpPr>
          <p:cNvPr id="2" name="Скругленный прямоугольник 1">
            <a:hlinkClick r:id="rId3" action="ppaction://hlinksldjump"/>
          </p:cNvPr>
          <p:cNvSpPr/>
          <p:nvPr/>
        </p:nvSpPr>
        <p:spPr>
          <a:xfrm>
            <a:off x="9369635" y="5516090"/>
            <a:ext cx="617513" cy="528450"/>
          </a:xfrm>
          <a:prstGeom prst="round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>
            <a:hlinkClick r:id="rId4" action="ppaction://hlinksldjump"/>
          </p:cNvPr>
          <p:cNvSpPr/>
          <p:nvPr/>
        </p:nvSpPr>
        <p:spPr>
          <a:xfrm>
            <a:off x="10070279" y="5516090"/>
            <a:ext cx="617513" cy="528450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3103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hlinkClick r:id="rId2" action="ppaction://hlinksldjump"/>
          </p:cNvPr>
          <p:cNvSpPr/>
          <p:nvPr/>
        </p:nvSpPr>
        <p:spPr>
          <a:xfrm>
            <a:off x="5652658" y="2962895"/>
            <a:ext cx="617513" cy="362196"/>
          </a:xfrm>
          <a:prstGeom prst="round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16" y="-1282534"/>
            <a:ext cx="11287309" cy="8918368"/>
          </a:xfrm>
          <a:prstGeom prst="rect">
            <a:avLst/>
          </a:prstGeom>
        </p:spPr>
      </p:pic>
      <p:sp>
        <p:nvSpPr>
          <p:cNvPr id="4" name="Скругленный прямоугольник 3">
            <a:hlinkClick r:id="rId4" action="ppaction://hlinksldjump"/>
          </p:cNvPr>
          <p:cNvSpPr/>
          <p:nvPr/>
        </p:nvSpPr>
        <p:spPr>
          <a:xfrm>
            <a:off x="9571515" y="5919851"/>
            <a:ext cx="617513" cy="528450"/>
          </a:xfrm>
          <a:prstGeom prst="round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домой 4">
            <a:hlinkClick r:id="rId5" action="ppaction://hlinksldjump" highlightClick="1"/>
          </p:cNvPr>
          <p:cNvSpPr/>
          <p:nvPr/>
        </p:nvSpPr>
        <p:spPr>
          <a:xfrm>
            <a:off x="11020302" y="6198919"/>
            <a:ext cx="577932" cy="498764"/>
          </a:xfrm>
          <a:prstGeom prst="actionButtonHom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0563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125" y="-1828799"/>
            <a:ext cx="11941875" cy="9435556"/>
          </a:xfrm>
          <a:prstGeom prst="rect">
            <a:avLst/>
          </a:prstGeom>
        </p:spPr>
      </p:pic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11507190" y="6222670"/>
            <a:ext cx="577932" cy="498764"/>
          </a:xfrm>
          <a:prstGeom prst="actionButtonHom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>
            <a:hlinkClick r:id="rId4" action="ppaction://hlinksldjump"/>
          </p:cNvPr>
          <p:cNvSpPr/>
          <p:nvPr/>
        </p:nvSpPr>
        <p:spPr>
          <a:xfrm>
            <a:off x="8953998" y="1098469"/>
            <a:ext cx="1555664" cy="362196"/>
          </a:xfrm>
          <a:prstGeom prst="round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9454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hlinkClick r:id="rId2" action="ppaction://hlinksldjump"/>
          </p:cNvPr>
          <p:cNvSpPr/>
          <p:nvPr/>
        </p:nvSpPr>
        <p:spPr>
          <a:xfrm>
            <a:off x="5652658" y="2962895"/>
            <a:ext cx="617513" cy="362196"/>
          </a:xfrm>
          <a:prstGeom prst="round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060" y="-1478477"/>
            <a:ext cx="11242221" cy="8882743"/>
          </a:xfrm>
          <a:prstGeom prst="rect">
            <a:avLst/>
          </a:prstGeom>
        </p:spPr>
      </p:pic>
      <p:sp>
        <p:nvSpPr>
          <p:cNvPr id="4" name="Скругленный прямоугольник 3">
            <a:hlinkClick r:id="rId3" action="ppaction://hlinksldjump"/>
          </p:cNvPr>
          <p:cNvSpPr/>
          <p:nvPr/>
        </p:nvSpPr>
        <p:spPr>
          <a:xfrm>
            <a:off x="5793183" y="3756562"/>
            <a:ext cx="617513" cy="362196"/>
          </a:xfrm>
          <a:prstGeom prst="round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2504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023" y="-700644"/>
            <a:ext cx="10415587" cy="8229600"/>
          </a:xfrm>
          <a:prstGeom prst="rect">
            <a:avLst/>
          </a:prstGeom>
        </p:spPr>
      </p:pic>
      <p:sp>
        <p:nvSpPr>
          <p:cNvPr id="2" name="Скругленный прямоугольник 1">
            <a:hlinkClick r:id="rId3" action="ppaction://hlinksldjump"/>
          </p:cNvPr>
          <p:cNvSpPr/>
          <p:nvPr/>
        </p:nvSpPr>
        <p:spPr>
          <a:xfrm>
            <a:off x="5177646" y="2440381"/>
            <a:ext cx="1603166" cy="480950"/>
          </a:xfrm>
          <a:prstGeom prst="round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7059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172" y="0"/>
            <a:ext cx="8679656" cy="6858000"/>
          </a:xfrm>
          <a:prstGeom prst="rect">
            <a:avLst/>
          </a:prstGeom>
        </p:spPr>
      </p:pic>
      <p:sp>
        <p:nvSpPr>
          <p:cNvPr id="2" name="Скругленный прямоугольник 1">
            <a:hlinkClick r:id="rId3" action="ppaction://hlinksldjump"/>
          </p:cNvPr>
          <p:cNvSpPr/>
          <p:nvPr/>
        </p:nvSpPr>
        <p:spPr>
          <a:xfrm>
            <a:off x="5260773" y="2618510"/>
            <a:ext cx="1436910" cy="433448"/>
          </a:xfrm>
          <a:prstGeom prst="round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481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645" y="-807524"/>
            <a:ext cx="11009802" cy="8699103"/>
          </a:xfrm>
          <a:prstGeom prst="rect">
            <a:avLst/>
          </a:prstGeom>
        </p:spPr>
      </p:pic>
      <p:sp>
        <p:nvSpPr>
          <p:cNvPr id="2" name="Скругленный прямоугольник 1">
            <a:hlinkClick r:id="rId3" action="ppaction://hlinksldjump"/>
          </p:cNvPr>
          <p:cNvSpPr/>
          <p:nvPr/>
        </p:nvSpPr>
        <p:spPr>
          <a:xfrm>
            <a:off x="9452760" y="4946075"/>
            <a:ext cx="617513" cy="599702"/>
          </a:xfrm>
          <a:prstGeom prst="roundRect">
            <a:avLst>
              <a:gd name="adj" fmla="val 12706"/>
            </a:avLst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5922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025" y="-617517"/>
            <a:ext cx="10012275" cy="7910934"/>
          </a:xfrm>
          <a:prstGeom prst="rect">
            <a:avLst/>
          </a:prstGeom>
        </p:spPr>
      </p:pic>
      <p:sp>
        <p:nvSpPr>
          <p:cNvPr id="2" name="Скругленный прямоугольник 1">
            <a:hlinkClick r:id="rId3" action="ppaction://hlinksldjump"/>
          </p:cNvPr>
          <p:cNvSpPr/>
          <p:nvPr/>
        </p:nvSpPr>
        <p:spPr>
          <a:xfrm>
            <a:off x="8253354" y="694708"/>
            <a:ext cx="1389410" cy="397822"/>
          </a:xfrm>
          <a:prstGeom prst="round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2378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901" y="-641268"/>
            <a:ext cx="10520795" cy="8312727"/>
          </a:xfrm>
          <a:prstGeom prst="rect">
            <a:avLst/>
          </a:prstGeom>
        </p:spPr>
      </p:pic>
      <p:sp>
        <p:nvSpPr>
          <p:cNvPr id="2" name="Скругленный прямоугольник 1">
            <a:hlinkClick r:id="rId3" action="ppaction://hlinksldjump"/>
          </p:cNvPr>
          <p:cNvSpPr/>
          <p:nvPr/>
        </p:nvSpPr>
        <p:spPr>
          <a:xfrm>
            <a:off x="5913915" y="2867892"/>
            <a:ext cx="463136" cy="302819"/>
          </a:xfrm>
          <a:prstGeom prst="round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3798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778" y="-676894"/>
            <a:ext cx="10332908" cy="8164273"/>
          </a:xfrm>
          <a:prstGeom prst="rect">
            <a:avLst/>
          </a:prstGeom>
        </p:spPr>
      </p:pic>
      <p:sp>
        <p:nvSpPr>
          <p:cNvPr id="2" name="Скругленный прямоугольник 1">
            <a:hlinkClick r:id="rId3" action="ppaction://hlinksldjump"/>
          </p:cNvPr>
          <p:cNvSpPr/>
          <p:nvPr/>
        </p:nvSpPr>
        <p:spPr>
          <a:xfrm>
            <a:off x="2695702" y="1929742"/>
            <a:ext cx="6757056" cy="362196"/>
          </a:xfrm>
          <a:prstGeom prst="round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1020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655" y="-760021"/>
            <a:ext cx="10430618" cy="8241476"/>
          </a:xfrm>
          <a:prstGeom prst="rect">
            <a:avLst/>
          </a:prstGeom>
        </p:spPr>
      </p:pic>
      <p:sp>
        <p:nvSpPr>
          <p:cNvPr id="3" name="Скругленный прямоугольник 2">
            <a:hlinkClick r:id="rId3" action="ppaction://hlinksldjump"/>
          </p:cNvPr>
          <p:cNvSpPr/>
          <p:nvPr/>
        </p:nvSpPr>
        <p:spPr>
          <a:xfrm>
            <a:off x="2850081" y="1858490"/>
            <a:ext cx="6757056" cy="362196"/>
          </a:xfrm>
          <a:prstGeom prst="round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8712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101" y="-783771"/>
            <a:ext cx="10674711" cy="8434340"/>
          </a:xfrm>
          <a:prstGeom prst="rect">
            <a:avLst/>
          </a:prstGeom>
        </p:spPr>
      </p:pic>
      <p:sp>
        <p:nvSpPr>
          <p:cNvPr id="3" name="Скругленный прямоугольник 2">
            <a:hlinkClick r:id="rId3" action="ppaction://hlinksldjump"/>
          </p:cNvPr>
          <p:cNvSpPr/>
          <p:nvPr/>
        </p:nvSpPr>
        <p:spPr>
          <a:xfrm>
            <a:off x="2481947" y="1905992"/>
            <a:ext cx="7006438" cy="362196"/>
          </a:xfrm>
          <a:prstGeom prst="round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1662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402" y="-795647"/>
            <a:ext cx="10851448" cy="8573984"/>
          </a:xfrm>
          <a:prstGeom prst="rect">
            <a:avLst/>
          </a:prstGeom>
        </p:spPr>
      </p:pic>
      <p:sp>
        <p:nvSpPr>
          <p:cNvPr id="3" name="Скругленный прямоугольник 2">
            <a:hlinkClick r:id="rId3" action="ppaction://hlinksldjump"/>
          </p:cNvPr>
          <p:cNvSpPr/>
          <p:nvPr/>
        </p:nvSpPr>
        <p:spPr>
          <a:xfrm>
            <a:off x="2707577" y="2262252"/>
            <a:ext cx="7148941" cy="362196"/>
          </a:xfrm>
          <a:prstGeom prst="round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9687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518" y="-771898"/>
            <a:ext cx="11294810" cy="8924295"/>
          </a:xfrm>
          <a:prstGeom prst="rect">
            <a:avLst/>
          </a:prstGeom>
        </p:spPr>
      </p:pic>
      <p:sp>
        <p:nvSpPr>
          <p:cNvPr id="3" name="Скругленный прямоугольник 2">
            <a:hlinkClick r:id="rId3" action="ppaction://hlinksldjump"/>
          </p:cNvPr>
          <p:cNvSpPr/>
          <p:nvPr/>
        </p:nvSpPr>
        <p:spPr>
          <a:xfrm>
            <a:off x="4762009" y="5171707"/>
            <a:ext cx="2802573" cy="362196"/>
          </a:xfrm>
          <a:prstGeom prst="round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9115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022" y="-807523"/>
            <a:ext cx="10582291" cy="8361317"/>
          </a:xfrm>
          <a:prstGeom prst="rect">
            <a:avLst/>
          </a:prstGeom>
        </p:spPr>
      </p:pic>
      <p:sp>
        <p:nvSpPr>
          <p:cNvPr id="3" name="Управляющая кнопка: домой 2">
            <a:hlinkClick r:id="rId3" action="ppaction://hlinksldjump" highlightClick="1"/>
          </p:cNvPr>
          <p:cNvSpPr/>
          <p:nvPr/>
        </p:nvSpPr>
        <p:spPr>
          <a:xfrm>
            <a:off x="10759044" y="6359236"/>
            <a:ext cx="577932" cy="49876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7392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473</TotalTime>
  <Words>71</Words>
  <Application>Microsoft Office PowerPoint</Application>
  <PresentationFormat>Широкоэкранный</PresentationFormat>
  <Paragraphs>25</Paragraphs>
  <Slides>34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9" baseType="lpstr">
      <vt:lpstr>Arial</vt:lpstr>
      <vt:lpstr>Calibri</vt:lpstr>
      <vt:lpstr>Gill Sans MT</vt:lpstr>
      <vt:lpstr>Times New Roman</vt:lpstr>
      <vt:lpstr>Gallery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18</cp:revision>
  <dcterms:created xsi:type="dcterms:W3CDTF">2020-08-12T06:01:53Z</dcterms:created>
  <dcterms:modified xsi:type="dcterms:W3CDTF">2020-08-12T21:24:29Z</dcterms:modified>
</cp:coreProperties>
</file>