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Override1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dMasterIdLst>
    <p:sldMasterId id="2147483660" r:id="rId5"/>
  </p:sldMasterIdLst>
  <p:sldIdLst>
    <p:sldId id="273" r:id="rId6"/>
    <p:sldId id="262" r:id="rId7"/>
    <p:sldId id="263" r:id="rId8"/>
    <p:sldId id="259" r:id="rId9"/>
    <p:sldId id="275" r:id="rId10"/>
    <p:sldId id="274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65" r:id="rId20"/>
    <p:sldId id="285" r:id="rId21"/>
    <p:sldId id="286" r:id="rId22"/>
    <p:sldId id="287" r:id="rId23"/>
    <p:sldId id="284" r:id="rId24"/>
    <p:sldId id="288" r:id="rId25"/>
    <p:sldId id="266" r:id="rId26"/>
  </p:sldIdLst>
  <p:sldSz cx="12192000" cy="6858000"/>
  <p:notesSz cx="6858000" cy="9144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Trebuchet MS" pitchFamily="2" charset="-52"/>
        <a:ea typeface="Trebuchet MS" pitchFamily="2" charset="-52"/>
        <a:cs typeface="Trebuchet MS" pitchFamily="2" charset="-52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Trebuchet MS" pitchFamily="2" charset="-52"/>
        <a:ea typeface="Trebuchet MS" pitchFamily="2" charset="-52"/>
        <a:cs typeface="Trebuchet MS" pitchFamily="2" charset="-52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Trebuchet MS" pitchFamily="2" charset="-52"/>
        <a:ea typeface="Trebuchet MS" pitchFamily="2" charset="-52"/>
        <a:cs typeface="Trebuchet MS" pitchFamily="2" charset="-52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Trebuchet MS" pitchFamily="2" charset="-52"/>
        <a:ea typeface="Trebuchet MS" pitchFamily="2" charset="-52"/>
        <a:cs typeface="Trebuchet MS" pitchFamily="2" charset="-52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Trebuchet MS" pitchFamily="2" charset="-52"/>
        <a:ea typeface="Trebuchet MS" pitchFamily="2" charset="-52"/>
        <a:cs typeface="Trebuchet MS" pitchFamily="2" charset="-52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Trebuchet MS" pitchFamily="2" charset="-52"/>
        <a:ea typeface="Trebuchet MS" pitchFamily="2" charset="-52"/>
        <a:cs typeface="Trebuchet MS" pitchFamily="2" charset="-52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Trebuchet MS" pitchFamily="2" charset="-52"/>
        <a:ea typeface="Trebuchet MS" pitchFamily="2" charset="-52"/>
        <a:cs typeface="Trebuchet MS" pitchFamily="2" charset="-52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Trebuchet MS" pitchFamily="2" charset="-52"/>
        <a:ea typeface="Trebuchet MS" pitchFamily="2" charset="-52"/>
        <a:cs typeface="Trebuchet MS" pitchFamily="2" charset="-52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Trebuchet MS" pitchFamily="2" charset="-52"/>
        <a:ea typeface="Trebuchet MS" pitchFamily="2" charset="-52"/>
        <a:cs typeface="Trebuchet MS" pitchFamily="2" charset="-52"/>
      </a:defRPr>
    </a:lvl9pPr>
  </p:defaultTextStyle>
</p:presentation>
</file>

<file path=ppt/presProps.xml><?xml version="1.0" encoding="utf-8"?>
<p:presentation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dt="1597430303" val="976" revOS="4"/>
      <pr:smFileRevision xmlns:pr="smNativeData" dt="1597430303" val="101"/>
      <pr:guideOptions xmlns:pr="smNativeData" dt="1597430303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ideViewPr>
    <p:cSldViewPr snapToGrid="0">
      <p:cViewPr varScale="1">
        <p:scale>
          <a:sx n="67" d="100"/>
          <a:sy n="67" d="100"/>
        </p:scale>
        <p:origin x="1257" y="206"/>
      </p:cViewPr>
      <p:guideLst x="0" y="0">
        <p:guide orient="horz" pos="2160"/>
        <p:guide pos="3840"/>
      </p:guideLst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10" d="100"/>
        <a:sy n="10" d="100"/>
      </p:scale>
      <p:origin x="0" y="0"/>
    </p:cViewPr>
  </p:sorterViewPr>
  <p:notesViewPr>
    <p:cSldViewPr snapToGrid="0">
      <p:cViewPr>
        <p:scale>
          <a:sx n="67" d="100"/>
          <a:sy n="67" d="100"/>
        </p:scale>
        <p:origin x="1257" y="206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extLst>
              <a:ext uri="smNativeData">
                <pr:smNativeData xmlns:pr="smNativeData" val="SMDATA_7_H9o2XxMAAAAlAAAAAQAAAA8BAAAAkAAAAEgAAACQAAAASAAAAAAAAAAAAAAAAAAAABcAAAAUAAAAAAAAAAAAAAD/fwAA/38AAAAAAAAJAAAABAAAACJDNDIMAAAAEAAAAAAAAAAAAAAAAAAAAAAAAAAfAAAAVAAAAAAAAAAAAAAAAAAAAAAAAAAAAAAAAAAAAAAAAAAAAAAAAAAAAAAAAAAAAAAAAAAAAAAAAAAAAAAAAAAAAAAAAAAAAAAAAAAAAAAAAAAAAAAAAAAAACEAAAAYAAAAFAAAAAAAAADz////AEsAADAqAAAQAAAAJgAAAAgAAAD/////AAAAAA=="/>
              </a:ext>
            </a:extLst>
          </p:cNvGrpSpPr>
          <p:nvPr/>
        </p:nvGrpSpPr>
        <p:grpSpPr>
          <a:xfrm>
            <a:off x="0" y="-8255"/>
            <a:ext cx="12192000" cy="6866255"/>
            <a:chOff x="0" y="-8255"/>
            <a:chExt cx="12192000" cy="6866255"/>
          </a:xfrm>
        </p:grpSpPr>
        <p:sp>
          <p:nvSpPr>
            <p:cNvPr id="12" name="Straight Connector 31"/>
            <p:cNvSpPr>
              <a:extLst>
                <a:ext uri="smNativeData">
                  <pr:smNativeData xmlns:pr="smNativeData" val="SMDATA_13_H9o2XxMAAAAlAAAACg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BAAAAAAAAAL+/vwAPAAAAAQAAABQAAAAUAAAAFAAAAAEAAAAAAAAAZAAAAGQAAAAAAAAAZAAAAGQAAAAVAAAAYAAAAAAAAAAAAAAAAAAAAAAAAAAAAAAAAAAAAAAAAAAAAAAAAAAAAAAAAAAAAAAAAAAACQAAAAAAAAAAAAAAAAAAAAAAAAAAAAAAAAAAAAAAAAAAAAAAAAAAAAAAAAAAAAAAABYAAABMAAAAAAAAAAAAAAAAAAAAAAAAAAAAAAAAAAAJAAAAAAAAAAAAAAAAAAAAAAAAAAAAAAAAAAAAAAAAAAAAAAAAAAAAAAAAAAAA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v7+/AAAAAAIAAAACAAAAAMDA/wB/f38AAAAAAAAAAAAAAAAAAAAAAAAAAAAhAAAAGAAAABQAAAClOQAAAAAAACVBAAAwKgAAAAAAACYAAAAIAAAA//////////8="/>
                </a:ext>
              </a:extLst>
            </p:cNvSpPr>
            <p:nvPr/>
          </p:nvSpPr>
          <p:spPr>
            <a:xfrm>
              <a:off x="9370695" y="0"/>
              <a:ext cx="1219200" cy="6858000"/>
            </a:xfrm>
            <a:prstGeom prst="line">
              <a:avLst/>
            </a:prstGeom>
            <a:noFill/>
            <a:ln w="9525" cap="flat" cmpd="sng" algn="ctr">
              <a:solidFill>
                <a:srgbClr val="BFBFBF"/>
              </a:solidFill>
              <a:prstDash val="solid"/>
              <a:headEnd type="none"/>
              <a:tailEnd type="none"/>
            </a:ln>
            <a:effectLst/>
          </p:spPr>
        </p:sp>
        <p:sp>
          <p:nvSpPr>
            <p:cNvPr id="11" name="Straight Connector 20"/>
            <p:cNvSpPr>
              <a:extLst>
                <a:ext uri="smNativeData">
                  <pr:smNativeData xmlns:pr="smNativeData" val="SMDATA_13_H9o2XxMAAAAlAAAACg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BAAAAAAAAANjY2AAPAAAAAQAAABQAAAAUAAAAFAAAAAEAAAAAAAAAZAAAAGQAAAAAAAAAZAAAAGQAAAAVAAAAYAAAAAAAAAAAAAAAAAAAAAAAAAAAAAAAAAAAAAAAAAAAAAAAAAAAAAAAAAAAAAAAAAAACQAAAAAAAAAAAAAAAAAAAAAAAAAAAAAAAAAAAAAAAAAAAAAAAAAAAAAAAAAAAAAAABYAAABMAAAAAAAAAAAAAAAAAAAAAAAAAAAAAAAAAAAJAAAAAAAAAAAAAAAAAAAAAAAAAAAAAAAAAAAAAAAAAAAAAAAAAAAAAAAAAAAA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2NjYAAAAAAIAAAACAAAAAMDA/wB/f38AAAAAAAAAAAAAAAAAAAAAAAAAAAAhAAAAGAAAABQAAACtLQAAphYAAPtKAAAwKgAAAAAAACYAAAAIAAAA//////////8="/>
                </a:ext>
              </a:extLst>
            </p:cNvSpPr>
            <p:nvPr/>
          </p:nvSpPr>
          <p:spPr>
            <a:xfrm flipH="1">
              <a:off x="7425055" y="3681730"/>
              <a:ext cx="4763770" cy="3176270"/>
            </a:xfrm>
            <a:prstGeom prst="line">
              <a:avLst/>
            </a:prstGeom>
            <a:noFill/>
            <a:ln w="9525" cap="flat" cmpd="sng" algn="ctr">
              <a:solidFill>
                <a:srgbClr val="D8D8D8"/>
              </a:solidFill>
              <a:prstDash val="solid"/>
              <a:headEnd type="none"/>
              <a:tailEnd type="none"/>
            </a:ln>
            <a:effectLst/>
          </p:spPr>
        </p:sp>
        <p:sp>
          <p:nvSpPr>
            <p:cNvPr id="10" name="Rectangle 23"/>
            <p:cNvSpPr>
              <a:extLst>
                <a:ext uri="smNativeData">
                  <pr:smNativeData xmlns:pr="smNativeData" val="SMDATA_13_H9o2XxMAAAAlAAAACwAAAA0AAAAAezgAAPP////7SgAAMCoAAAAAAAAAAAAAAAAAAAEAAABQAAAAAAAAAAAA4D8AAAAAAADgPwAAAAAAAOA/AAAAAAAA4D8AAAAAAADgPwAAAAAAAOA/AAAAAAAA4D8AAAAAAADgPwAAAAAAAOA/AAAAAAAA4D8CAAAAjAAAAAEAAAAAAAAAkMImDIOxIwBHAAAAAAAAAAAAAAAAAAAAAAAAAAAAAAAAAAAAZAAAAAEAAABAAAAAAAAAAGQAAAAOAQAAAAAAAAAAAAAAAAAAAAAAAAAAAAAAAAAAAAAAAAAAAAAAAAAAAAAAAAAAAAAAAAAAAAAAAAAAAAAAAAAAAAAAAAAAAAAAAAAAFAAAADwAAAAAAAAAAAAAAJDCJgw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QwiYFg7EjAAAAAAAAAAAAAAAAAAAAAAAAAAAAAAAAAAAAAAAAAAAAkMImBX9/fwDr6+sDzMzMAMDA/wB/f38AAAAAAAAAAAAAAAAAAAAAAAAAAAAhAAAAGAAAABQAAAB7OAAA8/////tKAAAwKgAAAAAAACYAAAAIAAAA//////////8="/>
                </a:ext>
              </a:extLst>
            </p:cNvSpPr>
            <p:nvPr/>
          </p:nvSpPr>
          <p:spPr>
            <a:xfrm>
              <a:off x="9181465" y="-8255"/>
              <a:ext cx="3007360" cy="6866255"/>
            </a:xfrm>
            <a:custGeom>
              <a:avLst/>
              <a:gdLst/>
              <a:ahLst/>
              <a:cxnLst/>
              <a:rect l="0" t="0" r="3007360" b="6866255"/>
              <a:pathLst>
                <a:path w="3007360" h="6866255">
                  <a:moveTo>
                    <a:pt x="2045539" y="0"/>
                  </a:moveTo>
                  <a:lnTo>
                    <a:pt x="3007360" y="0"/>
                  </a:lnTo>
                  <a:lnTo>
                    <a:pt x="3007360" y="6866255"/>
                  </a:lnTo>
                  <a:lnTo>
                    <a:pt x="0" y="6866255"/>
                  </a:lnTo>
                  <a:lnTo>
                    <a:pt x="2045539" y="0"/>
                  </a:lnTo>
                  <a:close/>
                </a:path>
              </a:pathLst>
            </a:custGeom>
            <a:solidFill>
              <a:schemeClr val="accent1">
                <a:alpha val="29000"/>
              </a:schemeClr>
            </a:solidFill>
            <a:ln>
              <a:noFill/>
            </a:ln>
            <a:effectLst/>
          </p:spPr>
        </p:sp>
        <p:sp>
          <p:nvSpPr>
            <p:cNvPr id="9" name="Rectangle 25"/>
            <p:cNvSpPr>
              <a:extLst>
                <a:ext uri="smNativeData">
                  <pr:smNativeData xmlns:pr="smNativeData" val="SMDATA_13_H9o2XxMAAAAlAAAACwAAAA0AAAAAFDsAAPP///8ASwAAMCoAAAAAAAAAAAAAAAAAAAEAAABQAAAAAAAAAAAA4D8AAAAAAADgPwAAAAAAAOA/AAAAAAAA4D8AAAAAAADgPwAAAAAAAOA/AAAAAAAA4D8AAAAAAADgPwAAAAAAAOA/AAAAAAAA4D8CAAAAjAAAAAEAAAAAAAAAkMImDIOxIwBRAAAAAAAAAAAAAAAAAAAAAAAAAAAAAAAAAAAAZAAAAAEAAABAAAAAAAAAAGQAAAAOAQAAAAAAAAAAAAAAAAAAAAAAAAAAAAAAAAAAAAAAAAAAAAAAAAAAAAAAAAAAAAAAAAAAAAAAAAAAAAAAAAAAAAAAAAAAAAAAAAAAFAAAADwAAAAAAAAAAAAAAJDCJgw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QwiYFg7EjAAAAAAAAAAAAAAAAAAAAAAAAAAAAAAAAAAAAAAAAAAAAkMImBX9/fwDr6+sDzMzMAMDA/wB/f38AAAAAAAAAAAAAAAAAAAAAAAAAAAAhAAAAGAAAABQAAAAUOwAA8////wBLAAAwKgAAAAAAACYAAAAIAAAA//////////8="/>
                </a:ext>
              </a:extLst>
            </p:cNvSpPr>
            <p:nvPr/>
          </p:nvSpPr>
          <p:spPr>
            <a:xfrm>
              <a:off x="9603740" y="-8255"/>
              <a:ext cx="2588260" cy="6866255"/>
            </a:xfrm>
            <a:custGeom>
              <a:avLst/>
              <a:gdLst/>
              <a:ahLst/>
              <a:cxnLst/>
              <a:rect l="0" t="0" r="2588260" b="6866255"/>
              <a:pathLst>
                <a:path w="2588260" h="6866255">
                  <a:moveTo>
                    <a:pt x="0" y="0"/>
                  </a:moveTo>
                  <a:lnTo>
                    <a:pt x="2588260" y="0"/>
                  </a:lnTo>
                  <a:lnTo>
                    <a:pt x="2588260" y="6866255"/>
                  </a:lnTo>
                  <a:lnTo>
                    <a:pt x="1209321" y="68662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19000"/>
              </a:schemeClr>
            </a:solidFill>
            <a:ln>
              <a:noFill/>
            </a:ln>
            <a:effectLst/>
          </p:spPr>
        </p:sp>
        <p:sp>
          <p:nvSpPr>
            <p:cNvPr id="8" name="Isosceles Triangle 26"/>
            <p:cNvSpPr>
              <a:extLst>
                <a:ext uri="smNativeData">
                  <pr:smNativeData xmlns:pr="smNativeData" val="SMDATA_13_H9o2XxMAAAAlAAAAagAAAA0AAAAAkAAAAEgAAACQAAAASAAAAAAAAAAAAAAAAAAAAAEAAABQAAAAAAAAAAAA8D8AAAAAAADgPwAAAAAAAOA/AAAAAAAA4D8AAAAAAADgPwAAAAAAAOA/AAAAAAAA4D8AAAAAAADgPwAAAAAAAOA/AAAAAAAA4D8CAAAAjAAAAAEAAAAAAAAAVKAhDYOxIwAdAAAAAAAAAAAAAAAAAAAAAAAAAAAAAAAAAAAAZAAAAAEAAABAAAAAAAAAAGQAAAAOAQAAAAAAAAAAAAAAAAAAAAAAAAAAAAAAAAAAAAAAAAAAAAAAAAAAAAAAAAAAAAAAAAAAAAAAAAAAAAAAAAAAAAAAAAAAAAAAAAAAFAAAADwAAAAAAAAAAAAAAJDCJgw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UoCEGg7EjAAAAAAAAAAAAAAAAAAAAAAAAAAAAAAAAAAAAAAAAAAAAkMImBX9/fwDr6+sDzMzMAMDA/wB/f38AAAAAAAAAAAAAAAAAAAAAAAAAAAAhAAAAGAAAABQAAADzNgAAwBIAAABLAAAwKgAAAAAAACYAAAAIAAAA//////////8="/>
                </a:ext>
              </a:extLst>
            </p:cNvSpPr>
            <p:nvPr/>
          </p:nvSpPr>
          <p:spPr>
            <a:xfrm>
              <a:off x="8932545" y="3048000"/>
              <a:ext cx="3259455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000"/>
              </a:schemeClr>
            </a:solidFill>
            <a:ln>
              <a:noFill/>
            </a:ln>
            <a:effectLst/>
          </p:spPr>
        </p:sp>
        <p:sp>
          <p:nvSpPr>
            <p:cNvPr id="7" name="Rectangle 27"/>
            <p:cNvSpPr>
              <a:extLst>
                <a:ext uri="smNativeData">
                  <pr:smNativeData xmlns:pr="smNativeData" val="SMDATA_13_H9o2XxMAAAAlAAAACwAAAA0AAAAAbDkAAPP////7SgAAMCoAAAAAAAAAAAAAAAAAAAEAAABQAAAAAAAAAAAA4D8AAAAAAADgPwAAAAAAAOA/AAAAAAAA4D8AAAAAAADgPwAAAAAAAOA/AAAAAAAA4D8AAAAAAADgPwAAAAAAAOA/AAAAAAAA4D8CAAAAjAAAAAEAAAAAAAAAP3gYAIOxIwAfAAAAAAAAAAAAAAAAAAAAAAAAAAAAAAAAAAAAZAAAAAEAAABAAAAAAAAAAGQAAAAOAQAAAAAAAAAAAAAAAAAAAAAAAAAAAAAAAAAAAAAAAAAAAAAAAAAAAAAAAAAAAAAAAAAAAAAAAAAAAAAAAAAAAAAAAAAAAAAAAAAAFAAAADwAAAAAAAAAAAAAAJDCJgw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/eBgAg7EjAAAAAAAAAAAAAAAAAAAAAAAAAAAAAAAAAAAAAAAAAAAAkMImBX9/fwDr6+sDzMzMAMDA/wB/f38AAAAAAAAAAAAAAAAAAAAAAAAAAAAhAAAAGAAAABQAAABsOQAA8/////tKAAAwKgAAAAAAACYAAAAIAAAA//////////8="/>
                </a:ext>
              </a:extLst>
            </p:cNvSpPr>
            <p:nvPr/>
          </p:nvSpPr>
          <p:spPr>
            <a:xfrm>
              <a:off x="9334500" y="-8255"/>
              <a:ext cx="2854325" cy="6866255"/>
            </a:xfrm>
            <a:custGeom>
              <a:avLst/>
              <a:gdLst/>
              <a:ahLst/>
              <a:cxnLst/>
              <a:rect l="0" t="0" r="2854325" b="6866255"/>
              <a:pathLst>
                <a:path w="2854325" h="6866255">
                  <a:moveTo>
                    <a:pt x="0" y="0"/>
                  </a:moveTo>
                  <a:lnTo>
                    <a:pt x="2854325" y="0"/>
                  </a:lnTo>
                  <a:lnTo>
                    <a:pt x="2854325" y="6866255"/>
                  </a:lnTo>
                  <a:lnTo>
                    <a:pt x="2470749" y="68662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000"/>
              </a:srgbClr>
            </a:solidFill>
            <a:ln>
              <a:noFill/>
            </a:ln>
            <a:effectLst/>
          </p:spPr>
        </p:sp>
        <p:sp>
          <p:nvSpPr>
            <p:cNvPr id="6" name="Rectangle 28"/>
            <p:cNvSpPr>
              <a:extLst>
                <a:ext uri="smNativeData">
                  <pr:smNativeData xmlns:pr="smNativeData" val="SMDATA_13_H9o2XxMAAAAlAAAACwAAAA0AAAAAC0MAAPP////7SgAAMCoAAAAAAAAAAAAAAAAAAAEAAABQAAAAAAAAAAAA4D8AAAAAAADgPwAAAAAAAOA/AAAAAAAA4D8AAAAAAADgPwAAAAAAAOA/AAAAAAAA4D8AAAAAAADgPwAAAAAAAOA/AAAAAAAA4D8CAAAAjAAAAAEAAAAAAAAAv+RyAIOxIwAfAAAAAAAAAAAAAAAAAAAAAAAAAAAAAAAAAAAAZAAAAAEAAABAAAAAAAAAAGQAAAAOAQAAAAAAAAAAAAAAAAAAAAAAAAAAAAAAAAAAAAAAAAAAAAAAAAAAAAAAAAAAAAAAAAAAAAAAAAAAAAAAAAAAAAAAAAAAAAAAAAAAFAAAADwAAAAAAAAAAAAAAJDCJgw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/5HIAg7EjAAAAAAAAAAAAAAAAAAAAAAAAAAAAAAAAAAAAAAAAAAAAkMImBX9/fwDr6+sDzMzMAMDA/wB/f38AAAAAAAAAAAAAAAAAAAAAAAAAAAAhAAAAGAAAABQAAAALQwAA8/////tKAAAwKgAAAAAAACYAAAAIAAAA//////////8="/>
                </a:ext>
              </a:extLst>
            </p:cNvSpPr>
            <p:nvPr/>
          </p:nvSpPr>
          <p:spPr>
            <a:xfrm>
              <a:off x="10898505" y="-8255"/>
              <a:ext cx="1290320" cy="6866255"/>
            </a:xfrm>
            <a:custGeom>
              <a:avLst/>
              <a:gdLst/>
              <a:ahLst/>
              <a:cxnLst/>
              <a:rect l="0" t="0" r="1290320" b="6866255"/>
              <a:pathLst>
                <a:path w="1290320" h="6866255">
                  <a:moveTo>
                    <a:pt x="1019914" y="0"/>
                  </a:moveTo>
                  <a:lnTo>
                    <a:pt x="1290320" y="0"/>
                  </a:lnTo>
                  <a:lnTo>
                    <a:pt x="1290320" y="6866255"/>
                  </a:lnTo>
                  <a:lnTo>
                    <a:pt x="0" y="6866255"/>
                  </a:lnTo>
                  <a:lnTo>
                    <a:pt x="1019914" y="0"/>
                  </a:lnTo>
                  <a:close/>
                </a:path>
              </a:pathLst>
            </a:custGeom>
            <a:solidFill>
              <a:srgbClr val="BFE472">
                <a:alpha val="69000"/>
              </a:srgbClr>
            </a:solidFill>
            <a:ln>
              <a:noFill/>
            </a:ln>
            <a:effectLst/>
          </p:spPr>
        </p:sp>
        <p:sp>
          <p:nvSpPr>
            <p:cNvPr id="5" name="Rectangle 29"/>
            <p:cNvSpPr>
              <a:extLst>
                <a:ext uri="smNativeData">
                  <pr:smNativeData xmlns:pr="smNativeData" val="SMDATA_13_H9o2XxMAAAAlAAAACwAAAA0AAAAAS0MAAPP////7SgAAMCoAAAAAAAAAAAAAAAAAAAEAAABQAAAAAAAAAAAA4D8AAAAAAADgPwAAAAAAAOA/AAAAAAAA4D8AAAAAAADgPwAAAAAAAOA/AAAAAAAA4D8AAAAAAADgPwAAAAAAAOA/AAAAAAAA4D8CAAAAjAAAAAEAAAAAAAAAkMImDIOxIwAkAAAAAAAAAAAAAAAAAAAAAAAAAAAAAAAAAAAAZAAAAAEAAABAAAAAAAAAAGQAAAAOAQAAAAAAAAAAAAAAAAAAAAAAAAAAAAAAAAAAAAAAAAAAAAAAAAAAAAAAAAAAAAAAAAAAAAAAAAAAAAAAAAAAAAAAAAAAAAAAAAAAFAAAADwAAAAAAAAAAAAAAJDCJgw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QwiYFg7EjAAAAAAAAAAAAAAAAAAAAAAAAAAAAAAAAAAAAAAAAAAAAkMImBX9/fwDr6+sDzMzMAMDA/wB/f38AAAAAAAAAAAAAAAAAAAAAAAAAAAAhAAAAGAAAABQAAABLQwAA8/////tKAAAwKgAAAAAAACYAAAAIAAAA//////////8="/>
                </a:ext>
              </a:extLst>
            </p:cNvSpPr>
            <p:nvPr/>
          </p:nvSpPr>
          <p:spPr>
            <a:xfrm>
              <a:off x="10939145" y="-8255"/>
              <a:ext cx="1249680" cy="6866255"/>
            </a:xfrm>
            <a:custGeom>
              <a:avLst/>
              <a:gdLst/>
              <a:ahLst/>
              <a:cxnLst/>
              <a:rect l="0" t="0" r="1249680" b="6866255"/>
              <a:pathLst>
                <a:path w="1249680" h="6866255">
                  <a:moveTo>
                    <a:pt x="0" y="0"/>
                  </a:moveTo>
                  <a:lnTo>
                    <a:pt x="1249680" y="0"/>
                  </a:lnTo>
                  <a:lnTo>
                    <a:pt x="1249680" y="6866255"/>
                  </a:lnTo>
                  <a:lnTo>
                    <a:pt x="1109253" y="68662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000"/>
              </a:schemeClr>
            </a:solidFill>
            <a:ln>
              <a:noFill/>
            </a:ln>
            <a:effectLst/>
          </p:spPr>
        </p:sp>
        <p:sp>
          <p:nvSpPr>
            <p:cNvPr id="4" name="Isosceles Triangle 30"/>
            <p:cNvSpPr>
              <a:extLst>
                <a:ext uri="smNativeData">
                  <pr:smNativeData xmlns:pr="smNativeData" val="SMDATA_13_H9o2XxMAAAAlAAAAagAAAA0AAAAAkAAAAEgAAACQAAAASAAAAAAAAAAAAAAAAAAAAAEAAABQAAAAAAAAAAAA8D8AAAAAAADgPwAAAAAAAOA/AAAAAAAA4D8AAAAAAADgPwAAAAAAAOA/AAAAAAAA4D8AAAAAAADgPwAAAAAAAOA/AAAAAAAA4D8CAAAAjAAAAAEAAAAAAAAAkMImDIOxIwAVAAAAAAAAAAAAAAAAAAAAAAAAAAAAAAAAAAAAZAAAAAEAAABAAAAAAAAAAGQAAAAOAQAAAAAAAAAAAAAAAAAAAAAAAAAAAAAAAAAAAAAAAAAAAAAAAAAAAAAAAAAAAAAAAAAAAAAAAAAAAAAAAAAAAAAAAAAAAAAAAAAAFAAAADwAAAAAAAAAAAAAAJDCJgw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QwiYFg7EjAAAAAAAAAAAAAAAAAAAAAAAAAAAAAAAAAAAAAAAAAAAAkMImBX9/fwDr6+sDzMzMAMDA/wB/f38AAAAAAAAAAAAAAAAAAAAAAAAAAAAhAAAAGAAAABQAAADNPwAAFRYAAPtKAAAwKgAAAAAAACYAAAAIAAAA//////////8="/>
                </a:ext>
              </a:extLst>
            </p:cNvSpPr>
            <p:nvPr/>
          </p:nvSpPr>
          <p:spPr>
            <a:xfrm>
              <a:off x="10371455" y="3589655"/>
              <a:ext cx="1817370" cy="326834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9000"/>
              </a:schemeClr>
            </a:solidFill>
            <a:ln>
              <a:noFill/>
            </a:ln>
            <a:effectLst/>
          </p:spPr>
        </p:sp>
        <p:sp>
          <p:nvSpPr>
            <p:cNvPr id="3" name="Isosceles Triangle 18"/>
            <p:cNvSpPr>
              <a:extLst>
                <a:ext uri="smNativeData">
                  <pr:smNativeData xmlns:pr="smNativeData" val="SMDATA_13_H9o2XxMAAAAlAAAAagAAAA0AAAAAkAAAAEgAAACQAAAASAAAAAAAAAAAAAAAAAAAAAEAAABQAAAAAAAAAAAA8D8AAAAAAADgPwAAAAAAAOA/AAAAAAAA4D8AAAAAAADgPwAAAAAAAOA/AAAAAAAA4D8AAAAAAADgPwAAAAAAAOA/AAAAAAAA4D8CAAAAjAAAAAEAAAAAAAAAkMImDIOxIwAQAAAAAAAAAAAAAAAAAAAAAAAAAAAAAAAAAAAAZAAAAAEAAABAAAAAAAAAAGQAAAAOAQAAAAAAAAAAAAAAAAAAAAAAAAAAAAAAAAAAAAAAAAAAAAAAAAAAAAAAAAAAAAAAAAAAAAAAAAAAAAAAAAAAAAAAAAAAAAAAAAAAFAAAADwAAAAAAAAAAAAAAJDCJgw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LLQsCAMAAAAEAAAAAAAAAAAAAAAAAAAAAAAAAAeAAAAaAAAAAAAAAAAAAAAAAAAAAAAAAAAAAAAECcAABAnAAAAAAAAAAAAAAAAAAAAAAAAAAAAAAAAAAAAAAAAAAAAABQAAAAAAAAAwMD/AAAAAABkAAAAMgAAAAAAAABkAAAAAAAAAH9/fwAKAAAAHwAAAFQAAACQwiYFg7EjAAAAAAAAAAAAAAAAAAAAAAAAAAAAAAAAAAAAAAAAAAAAkMImBX9/fwDr6+sDzMzMAMDA/wB/f38AAAAAAAAAAAAAAAAAAAAAAAAAAAAhAAAAGAAAABQAAAAAAAAAAAAAAC8FAADbIgAAAAAAACYAAAAIAAAA//////////8="/>
                </a:ext>
              </a:extLst>
            </p:cNvSpPr>
            <p:nvPr/>
          </p:nvSpPr>
          <p:spPr>
            <a:xfrm rot="10800000">
              <a:off x="0" y="0"/>
              <a:ext cx="842645" cy="566610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4000"/>
              </a:schemeClr>
            </a:solidFill>
            <a:ln>
              <a:noFill/>
            </a:ln>
            <a:effectLst/>
          </p:spPr>
        </p:sp>
      </p:grpSp>
      <p:sp>
        <p:nvSpPr>
          <p:cNvPr id="13" name="Title 1"/>
          <p:cNvSpPr>
            <a:spLocks noGrp="1" noChangeArrowheads="1"/>
            <a:extLst>
              <a:ext uri="smNativeData">
                <pr:smNativeData xmlns:pr="smNativeData" val="SMDATA_13_H9o2Xx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FCQAAyw4AAA05AADrGAAAEAAAACYAAAAIAAAAgaAAAAAAAAA="/>
              </a:ext>
            </a:extLst>
          </p:cNvSpPr>
          <p:nvPr>
            <p:ph type="ctrTitle"/>
          </p:nvPr>
        </p:nvSpPr>
        <p:spPr>
          <a:xfrm>
            <a:off x="1506855" y="2404745"/>
            <a:ext cx="7767320" cy="16459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lang="ru-ru" sz="5400">
                <a:solidFill>
                  <a:schemeClr val="accent1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14" name="Subtitle 2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FCQAA6xgAAA05AACrHwAAEAAAACYAAAAIAAAAAYAAAAAAAAA="/>
              </a:ext>
            </a:extLst>
          </p:cNvSpPr>
          <p:nvPr>
            <p:ph type="subTitle" idx="1"/>
          </p:nvPr>
        </p:nvSpPr>
        <p:spPr>
          <a:xfrm>
            <a:off x="1506855" y="4050665"/>
            <a:ext cx="7767320" cy="1097280"/>
          </a:xfrm>
        </p:spPr>
        <p:txBody>
          <a:bodyPr/>
          <a:lstStyle>
            <a:lvl1pPr marL="0" indent="0" algn="r">
              <a:buNone/>
              <a:defRPr lang="ru-ru">
                <a:solidFill>
                  <a:srgbClr val="7F7F7F"/>
                </a:solidFill>
              </a:defRPr>
            </a:lvl1pPr>
            <a:lvl2pPr marL="457200" indent="0" algn="ctr">
              <a:buNone/>
              <a:defRPr lang="ru-ru">
                <a:solidFill>
                  <a:srgbClr val="8C8C8C"/>
                </a:solidFill>
              </a:defRPr>
            </a:lvl2pPr>
            <a:lvl3pPr marL="914400" indent="0" algn="ctr">
              <a:buNone/>
              <a:defRPr lang="ru-ru">
                <a:solidFill>
                  <a:srgbClr val="8C8C8C"/>
                </a:solidFill>
              </a:defRPr>
            </a:lvl3pPr>
            <a:lvl4pPr marL="1371600" indent="0" algn="ctr">
              <a:buNone/>
              <a:defRPr lang="ru-ru">
                <a:solidFill>
                  <a:srgbClr val="8C8C8C"/>
                </a:solidFill>
              </a:defRPr>
            </a:lvl4pPr>
            <a:lvl5pPr marL="1828800" indent="0" algn="ctr">
              <a:buNone/>
              <a:defRPr lang="ru-ru">
                <a:solidFill>
                  <a:srgbClr val="8C8C8C"/>
                </a:solidFill>
              </a:defRPr>
            </a:lvl5pPr>
            <a:lvl6pPr marL="2286000" indent="0" algn="ctr">
              <a:buNone/>
              <a:defRPr lang="en-us">
                <a:solidFill>
                  <a:srgbClr val="8C8C8C"/>
                </a:solidFill>
              </a:defRPr>
            </a:lvl6pPr>
            <a:lvl7pPr marL="2743200" indent="0" algn="ctr">
              <a:buNone/>
              <a:defRPr lang="en-us">
                <a:solidFill>
                  <a:srgbClr val="8C8C8C"/>
                </a:solidFill>
              </a:defRPr>
            </a:lvl7pPr>
            <a:lvl8pPr marL="3200400" indent="0" algn="ctr">
              <a:buNone/>
              <a:defRPr lang="en-us">
                <a:solidFill>
                  <a:srgbClr val="8C8C8C"/>
                </a:solidFill>
              </a:defRPr>
            </a:lvl8pPr>
            <a:lvl9pPr marL="3657600" indent="0" algn="ctr">
              <a:buNone/>
              <a:defRPr lang="en-us">
                <a:solidFill>
                  <a:srgbClr val="8C8C8C"/>
                </a:solidFill>
              </a:defRPr>
            </a:lvl9pPr>
          </a:lstStyle>
          <a:p>
            <a:pPr>
              <a:defRPr lang="ru-ru"/>
            </a:pPr>
            <a:r>
              <a:t>Образец подзаголовка</a:t>
            </a:r>
          </a:p>
        </p:txBody>
      </p:sp>
      <p:sp>
        <p:nvSpPr>
          <p:cNvPr id="15" name="Date Placeholder 3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TLAAAKiUAAO8xAABpJwAAEAAAACYAAAAIAAAAAIAAAAAAAAA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BCB6-F8C3-044A-8DE9-0E1FF2A77B5B}" type="datetime1">
              <a:rPr lang="ru-ru"/>
              <a:t/>
            </a:fld>
            <a:endParaRPr lang="ru-ru"/>
          </a:p>
        </p:txBody>
      </p:sp>
      <p:sp>
        <p:nvSpPr>
          <p:cNvPr id="16" name="Footer Placeholder 4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KiUAAOgqAABpJw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ru-ru"/>
          </a:p>
        </p:txBody>
      </p:sp>
      <p:sp>
        <p:nvSpPr>
          <p:cNvPr id="17" name="Slide Number Placeholder 5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ZNAAAKiUAAA05AABpJwAAEAAAACYAAAAIAAAAAIAAAAAAAAA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A8B7-F9C3-045E-8DE9-0F0BE6A77B5A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wAMAAA05AADgCwAAEAAAACYAAAAIAAAAAKAAAAAAAAA="/>
              </a:ext>
            </a:extLst>
          </p:cNvSpPr>
          <p:nvPr>
            <p:ph type="title"/>
          </p:nvPr>
        </p:nvSpPr>
        <p:spPr/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ru-ru" sz="3600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I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Sw0AAA05AAAqJQAAEAAAACYAAAAIAAAAAAAAAAAAAAA=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Второй уровень</a:t>
            </a:r>
          </a:p>
          <a:p>
            <a:pPr lvl="2">
              <a:defRPr lang="ru-ru"/>
            </a:pPr>
            <a:r>
              <a:t>Третий уровень</a:t>
            </a:r>
          </a:p>
          <a:p>
            <a:pPr lvl="3">
              <a:defRPr lang="ru-ru"/>
            </a:pPr>
            <a:r>
              <a:t>Четвертый уровень</a:t>
            </a:r>
          </a:p>
          <a:p>
            <a:pPr lvl="4">
              <a:defRPr lang="ru-ru"/>
            </a:pPr>
            <a:r>
              <a:t>Пятый уровень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TLAAAKiUAAO8xAABpJwAAEAAAACYAAAAIAAAAAIAAAAAAAAA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E382-CCC3-0415-8DE9-3A40ADA77B6F}" type="datetime1">
              <a:rPr lang="ru-ru"/>
              <a:t/>
            </a:fld>
            <a:endParaRPr lang="ru-ru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KiUAAOgqAABpJw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ru-ru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ZNAAAKiUAAA05AABpJwAAEAAAACYAAAAIAAAAAIAAAAAAAAA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BC4D-03C3-044A-8DE9-F51FF2A77BA0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val="SMDATA_13_H9o2Xx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nRAAAA05AADaGwAAEAAAACYAAAAIAAAAgYAAAAAAAAA="/>
              </a:ext>
            </a:extLst>
          </p:cNvSpPr>
          <p:nvPr>
            <p:ph type="title"/>
          </p:nvPr>
        </p:nvSpPr>
        <p:spPr>
          <a:xfrm>
            <a:off x="677545" y="2700655"/>
            <a:ext cx="8596630" cy="18268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ru-ru" sz="4000" b="0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2hsAAA05AAAlIQAAEAAAACYAAAAIAAAAAYAAAAAAAAA="/>
              </a:ext>
            </a:extLst>
          </p:cNvSpPr>
          <p:nvPr>
            <p:ph idx="1"/>
          </p:nvPr>
        </p:nvSpPr>
        <p:spPr>
          <a:xfrm>
            <a:off x="677545" y="4527550"/>
            <a:ext cx="8596630" cy="860425"/>
          </a:xfrm>
        </p:spPr>
        <p:txBody>
          <a:bodyPr/>
          <a:lstStyle>
            <a:lvl1pPr marL="0" indent="0" algn="l">
              <a:buNone/>
              <a:defRPr lang="ru-ru" sz="2000">
                <a:solidFill>
                  <a:srgbClr val="7F7F7F"/>
                </a:solidFill>
              </a:defRPr>
            </a:lvl1pPr>
            <a:lvl2pPr marL="457200" indent="0">
              <a:buNone/>
              <a:defRPr lang="ru-ru" sz="1800">
                <a:solidFill>
                  <a:srgbClr val="8C8C8C"/>
                </a:solidFill>
              </a:defRPr>
            </a:lvl2pPr>
            <a:lvl3pPr marL="914400" indent="0">
              <a:buNone/>
              <a:defRPr lang="ru-ru" sz="1600">
                <a:solidFill>
                  <a:srgbClr val="8C8C8C"/>
                </a:solidFill>
              </a:defRPr>
            </a:lvl3pPr>
            <a:lvl4pPr marL="1371600" indent="0">
              <a:buNone/>
              <a:defRPr lang="ru-ru" sz="1400">
                <a:solidFill>
                  <a:srgbClr val="8C8C8C"/>
                </a:solidFill>
              </a:defRPr>
            </a:lvl4pPr>
            <a:lvl5pPr marL="1828800" indent="0">
              <a:buNone/>
              <a:defRPr lang="ru-ru" sz="1400">
                <a:solidFill>
                  <a:srgbClr val="8C8C8C"/>
                </a:solidFill>
              </a:defRPr>
            </a:lvl5pPr>
            <a:lvl6pPr marL="2286000" indent="0">
              <a:buNone/>
              <a:defRPr lang="en-us" sz="1400">
                <a:solidFill>
                  <a:srgbClr val="8C8C8C"/>
                </a:solidFill>
              </a:defRPr>
            </a:lvl6pPr>
            <a:lvl7pPr marL="2743200" indent="0">
              <a:buNone/>
              <a:defRPr lang="en-us" sz="1400">
                <a:solidFill>
                  <a:srgbClr val="8C8C8C"/>
                </a:solidFill>
              </a:defRPr>
            </a:lvl7pPr>
            <a:lvl8pPr marL="3200400" indent="0">
              <a:buNone/>
              <a:defRPr lang="en-us" sz="1400">
                <a:solidFill>
                  <a:srgbClr val="8C8C8C"/>
                </a:solidFill>
              </a:defRPr>
            </a:lvl8pPr>
            <a:lvl9pPr marL="3657600" indent="0">
              <a:buNone/>
              <a:defRPr lang="en-us" sz="1400">
                <a:solidFill>
                  <a:srgbClr val="8C8C8C"/>
                </a:solidFill>
              </a:defRPr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TLAAAKiUAAO8xAABpJwAAEAAAACYAAAAIAAAAAIAAAAAAAAA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D199-D7C3-0427-8DE9-21729FA77B74}" type="datetime1">
              <a:rPr lang="ru-ru"/>
              <a:t>30.03.2020</a:t>
            </a:fld>
            <a:endParaRPr lang="ru-ru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KiUAAOgqAABpJw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ru-ru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ZNAAAKiUAAA05AABpJwAAEAAAACYAAAAIAAAAAIAAAAAAAAA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89B3-FDC3-047F-8DE9-0B2AC7A77B5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wAMAAA05AADgCw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Sw0AAOgdAAAqJQAAEAAAACYAAAAIAAAAAQAAAAAAAAA="/>
              </a:ext>
            </a:extLst>
          </p:cNvSpPr>
          <p:nvPr>
            <p:ph idx="1"/>
          </p:nvPr>
        </p:nvSpPr>
        <p:spPr>
          <a:xfrm>
            <a:off x="677545" y="2160905"/>
            <a:ext cx="4184015" cy="3880485"/>
          </a:xfrm>
        </p:spPr>
        <p:txBody>
          <a:bodyPr/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Второй уровень</a:t>
            </a:r>
          </a:p>
          <a:p>
            <a:pPr lvl="2">
              <a:defRPr lang="ru-ru"/>
            </a:pPr>
            <a:r>
              <a:t>Третий уровень</a:t>
            </a:r>
          </a:p>
          <a:p>
            <a:pPr lvl="3">
              <a:defRPr lang="ru-ru"/>
            </a:pPr>
            <a:r>
              <a:t>Четвертый уровень</a:t>
            </a:r>
          </a:p>
          <a:p>
            <a:pPr lvl="4">
              <a:defRPr lang="ru-ru"/>
            </a:pPr>
            <a:r>
              <a:t>Пятый уровень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QHwAASw0AAA05AAAqJQAAEAAAACYAAAAIAAAAAQAAAAAAAAA="/>
              </a:ext>
            </a:extLst>
          </p:cNvSpPr>
          <p:nvPr>
            <p:ph idx="2"/>
          </p:nvPr>
        </p:nvSpPr>
        <p:spPr>
          <a:xfrm>
            <a:off x="5090160" y="2160905"/>
            <a:ext cx="4184015" cy="3880485"/>
          </a:xfrm>
        </p:spPr>
        <p:txBody>
          <a:bodyPr/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Второй уровень</a:t>
            </a:r>
          </a:p>
          <a:p>
            <a:pPr lvl="2">
              <a:defRPr lang="ru-ru"/>
            </a:pPr>
            <a:r>
              <a:t>Третий уровень</a:t>
            </a:r>
          </a:p>
          <a:p>
            <a:pPr lvl="3">
              <a:defRPr lang="ru-ru"/>
            </a:pPr>
            <a:r>
              <a:t>Четвертый уровень</a:t>
            </a:r>
          </a:p>
          <a:p>
            <a:pPr lvl="4">
              <a:defRPr lang="ru-ru"/>
            </a:pPr>
            <a:r>
              <a:t>Пятый уровень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TLAAAKiUAAO8xAABpJwAAEAAAACYAAAAIAAAAAIAAAAAAAAA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88DA-94C3-047E-8DE9-622BC6A77B37}" type="datetime1">
              <a:rPr lang="ru-ru"/>
              <a:t>30.03.2020</a:t>
            </a:fld>
            <a:endParaRPr lang="ru-ru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KiUAAOgqAABpJw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ru-ru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ZNAAAKiUAAA05AABpJwAAEAAAACYAAAAIAAAAAIAAAAAAAAA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A213-5DC3-0454-8DE9-AB01ECA77BF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wAMAAA05AADgCw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val="SMDATA_13_H9o2Xx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oBAAASw0AAOgdAADXEAAAEAAAACYAAAAIAAAAgaAAAAAAAAA="/>
              </a:ext>
            </a:extLst>
          </p:cNvSpPr>
          <p:nvPr>
            <p:ph idx="1"/>
          </p:nvPr>
        </p:nvSpPr>
        <p:spPr>
          <a:xfrm>
            <a:off x="675640" y="2160905"/>
            <a:ext cx="4185920" cy="5765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ru-ru" sz="2400" b="0"/>
            </a:lvl1pPr>
            <a:lvl2pPr marL="457200" indent="0">
              <a:buNone/>
              <a:defRPr lang="ru-ru" sz="2000" b="1"/>
            </a:lvl2pPr>
            <a:lvl3pPr marL="914400" indent="0">
              <a:buNone/>
              <a:defRPr lang="ru-ru" sz="1800" b="1"/>
            </a:lvl3pPr>
            <a:lvl4pPr marL="1371600" indent="0">
              <a:buNone/>
              <a:defRPr lang="ru-ru" sz="1600" b="1"/>
            </a:lvl4pPr>
            <a:lvl5pPr marL="1828800" indent="0">
              <a:buNone/>
              <a:defRPr lang="ru-ru" sz="1600" b="1"/>
            </a:lvl5pPr>
            <a:lvl6pPr marL="2286000" indent="0">
              <a:buNone/>
              <a:defRPr lang="en-us" sz="1600" b="1"/>
            </a:lvl6pPr>
            <a:lvl7pPr marL="2743200" indent="0">
              <a:buNone/>
              <a:defRPr lang="en-us" sz="1600" b="1"/>
            </a:lvl7pPr>
            <a:lvl8pPr marL="3200400" indent="0">
              <a:buNone/>
              <a:defRPr lang="en-us" sz="1600" b="1"/>
            </a:lvl8pPr>
            <a:lvl9pPr marL="3657600" indent="0">
              <a:buNone/>
              <a:defRPr lang="en-us" sz="1600" b="1"/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oBAAA1xAAAOgdAAAqJQAAEAAAACYAAAAIAAAAASAAAAAAAAA="/>
              </a:ext>
            </a:extLst>
          </p:cNvSpPr>
          <p:nvPr>
            <p:ph idx="2"/>
          </p:nvPr>
        </p:nvSpPr>
        <p:spPr>
          <a:xfrm>
            <a:off x="675640" y="2737485"/>
            <a:ext cx="4185920" cy="330390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Второй уровень</a:t>
            </a:r>
          </a:p>
          <a:p>
            <a:pPr lvl="2">
              <a:defRPr lang="ru-ru"/>
            </a:pPr>
            <a:r>
              <a:t>Третий уровень</a:t>
            </a:r>
          </a:p>
          <a:p>
            <a:pPr lvl="3">
              <a:defRPr lang="ru-ru"/>
            </a:pPr>
            <a:r>
              <a:t>Четвертый уровень</a:t>
            </a:r>
          </a:p>
          <a:p>
            <a:pPr lvl="4">
              <a:defRPr lang="ru-ru"/>
            </a:pPr>
            <a:r>
              <a:t>Пятый уровень</a:t>
            </a:r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:pr="smNativeData" val="SMDATA_13_H9o2Xx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NHwAASw0AAA05AADXEAAAEAAAACYAAAAIAAAAgaAAAAAAAAA="/>
              </a:ext>
            </a:extLst>
          </p:cNvSpPr>
          <p:nvPr>
            <p:ph idx="3"/>
          </p:nvPr>
        </p:nvSpPr>
        <p:spPr>
          <a:xfrm>
            <a:off x="5088255" y="2160905"/>
            <a:ext cx="4185920" cy="5765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ru-ru" sz="2400" b="0"/>
            </a:lvl1pPr>
            <a:lvl2pPr marL="457200" indent="0">
              <a:buNone/>
              <a:defRPr lang="ru-ru" sz="2000" b="1"/>
            </a:lvl2pPr>
            <a:lvl3pPr marL="914400" indent="0">
              <a:buNone/>
              <a:defRPr lang="ru-ru" sz="1800" b="1"/>
            </a:lvl3pPr>
            <a:lvl4pPr marL="1371600" indent="0">
              <a:buNone/>
              <a:defRPr lang="ru-ru" sz="1600" b="1"/>
            </a:lvl4pPr>
            <a:lvl5pPr marL="1828800" indent="0">
              <a:buNone/>
              <a:defRPr lang="ru-ru" sz="1600" b="1"/>
            </a:lvl5pPr>
            <a:lvl6pPr marL="2286000" indent="0">
              <a:buNone/>
              <a:defRPr lang="en-us" sz="1600" b="1"/>
            </a:lvl6pPr>
            <a:lvl7pPr marL="2743200" indent="0">
              <a:buNone/>
              <a:defRPr lang="en-us" sz="1600" b="1"/>
            </a:lvl7pPr>
            <a:lvl8pPr marL="3200400" indent="0">
              <a:buNone/>
              <a:defRPr lang="en-us" sz="1600" b="1"/>
            </a:lvl8pPr>
            <a:lvl9pPr marL="3657600" indent="0">
              <a:buNone/>
              <a:defRPr lang="en-us" sz="1600" b="1"/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6" name="Content Placeholder 5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NHwAA1xAAAA05AAAqJQAAEAAAACYAAAAIAAAAASAAAAAAAAA="/>
              </a:ext>
            </a:extLst>
          </p:cNvSpPr>
          <p:nvPr>
            <p:ph idx="4"/>
          </p:nvPr>
        </p:nvSpPr>
        <p:spPr>
          <a:xfrm>
            <a:off x="5088255" y="2737485"/>
            <a:ext cx="4185920" cy="330390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Второй уровень</a:t>
            </a:r>
          </a:p>
          <a:p>
            <a:pPr lvl="2">
              <a:defRPr lang="ru-ru"/>
            </a:pPr>
            <a:r>
              <a:t>Третий уровень</a:t>
            </a:r>
          </a:p>
          <a:p>
            <a:pPr lvl="3">
              <a:defRPr lang="ru-ru"/>
            </a:pPr>
            <a:r>
              <a:t>Четвертый уровень</a:t>
            </a:r>
          </a:p>
          <a:p>
            <a:pPr lvl="4">
              <a:defRPr lang="ru-ru"/>
            </a:pPr>
            <a:r>
              <a:t>Пятый уровень</a:t>
            </a:r>
          </a:p>
        </p:txBody>
      </p:sp>
      <p:sp>
        <p:nvSpPr>
          <p:cNvPr id="7" name="Date Placeholder 6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TLAAAKiUAAO8xAABpJwAAEAAAACYAAAAIAAAAAIAAAAAAAAA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DA3A-74C3-042C-8DE9-827994A77BD7}" type="datetime1">
              <a:rPr lang="ru-ru"/>
              <a:t>30.03.2020</a:t>
            </a:fld>
            <a:endParaRPr lang="ru-ru"/>
          </a:p>
        </p:txBody>
      </p:sp>
      <p:sp>
        <p:nvSpPr>
          <p:cNvPr id="8" name="Footer Placeholder 7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KiUAAOgqAABpJw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ru-ru"/>
          </a:p>
        </p:txBody>
      </p:sp>
      <p:sp>
        <p:nvSpPr>
          <p:cNvPr id="9" name="Slide Number Placeholder 8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ZNAAAKiUAAA05AABpJwAAEAAAACYAAAAIAAAAAIAAAAAAAAA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B8CA-84C3-044E-8DE9-721BF6A77B27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wAMAAA05AADgCw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TLAAAKiUAAO8xAABpJwAAEAAAACYAAAAIAAAAAIAAAAAAAAA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D20B-45C3-0424-8DE9-B3719CA77BE6}" type="datetime1">
              <a:rPr lang="ru-ru"/>
              <a:t>30.03.2020</a:t>
            </a:fld>
            <a:endParaRPr lang="ru-ru"/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KiUAAOgqAABpJw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ru-ru"/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ZNAAAKiUAAA05AABpJwAAEAAAACYAAAAIAAAAAIAAAAAAAAA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C76F-21C3-0431-8DE9-D76489A77B82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TLAAAKiUAAO8xAABpJwAAEAAAACYAAAAIAAAAAIAAAAAAAAA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C0A8-E6C3-0436-8DE9-10638EA77B45}" type="datetime1">
              <a:rPr lang="ru-ru"/>
              <a:t/>
            </a:fld>
            <a:endParaRPr lang="ru-ru"/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KiUAAOgqAABpJw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ru-ru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ZNAAAKiUAAA05AABpJwAAEAAAACYAAAAIAAAAAIAAAAAAAAA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FA58-16C3-040C-8DE9-E059B4A77B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val="SMDATA_13_H9o2Xx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OAkAAOEbAAAVEQAAEAAAACYAAAAIAAAAgaAAAAAAAAA="/>
              </a:ext>
            </a:extLst>
          </p:cNvSpPr>
          <p:nvPr>
            <p:ph type="title"/>
          </p:nvPr>
        </p:nvSpPr>
        <p:spPr>
          <a:xfrm>
            <a:off x="677545" y="1498600"/>
            <a:ext cx="3854450" cy="127825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ru-ru" sz="2000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JHQAAKwMAAA05AAAqJQAAEAAAACYAAAAIAAAAASAAAAAAAAA="/>
              </a:ext>
            </a:extLst>
          </p:cNvSpPr>
          <p:nvPr>
            <p:ph idx="1"/>
          </p:nvPr>
        </p:nvSpPr>
        <p:spPr>
          <a:xfrm>
            <a:off x="4760595" y="514985"/>
            <a:ext cx="4513580" cy="552640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Второй уровень</a:t>
            </a:r>
          </a:p>
          <a:p>
            <a:pPr lvl="2">
              <a:defRPr lang="ru-ru"/>
            </a:pPr>
            <a:r>
              <a:t>Третий уровень</a:t>
            </a:r>
          </a:p>
          <a:p>
            <a:pPr lvl="3">
              <a:defRPr lang="ru-ru"/>
            </a:pPr>
            <a:r>
              <a:t>Четвертый уровень</a:t>
            </a:r>
          </a:p>
          <a:p>
            <a:pPr lvl="4">
              <a:defRPr lang="ru-ru"/>
            </a:pPr>
            <a:r>
              <a:t>Пятый уровень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FREAAOEbAAD7IAAAEAAAACYAAAAIAAAAAaAAAAAAAAA="/>
              </a:ext>
            </a:extLst>
          </p:cNvSpPr>
          <p:nvPr>
            <p:ph idx="2"/>
          </p:nvPr>
        </p:nvSpPr>
        <p:spPr>
          <a:xfrm>
            <a:off x="677545" y="2776855"/>
            <a:ext cx="3854450" cy="258445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>
              <a:buNone/>
              <a:defRPr lang="ru-ru" sz="1400"/>
            </a:lvl1pPr>
            <a:lvl2pPr marL="457200" indent="0">
              <a:buNone/>
              <a:defRPr lang="ru-ru" sz="1400"/>
            </a:lvl2pPr>
            <a:lvl3pPr marL="914400" indent="0">
              <a:buNone/>
              <a:defRPr lang="ru-ru" sz="1200"/>
            </a:lvl3pPr>
            <a:lvl4pPr marL="1370965" indent="0">
              <a:buNone/>
              <a:defRPr lang="ru-ru" sz="1000"/>
            </a:lvl4pPr>
            <a:lvl5pPr marL="1828165" indent="0">
              <a:buNone/>
              <a:defRPr lang="ru-ru" sz="1000"/>
            </a:lvl5pPr>
            <a:lvl6pPr marL="2285365" indent="0">
              <a:buNone/>
              <a:defRPr lang="en-us" sz="1000"/>
            </a:lvl6pPr>
            <a:lvl7pPr marL="2742565" indent="0">
              <a:buNone/>
              <a:defRPr lang="en-us" sz="1000"/>
            </a:lvl7pPr>
            <a:lvl8pPr marL="3199130" indent="0">
              <a:buNone/>
              <a:defRPr lang="en-us" sz="1000"/>
            </a:lvl8pPr>
            <a:lvl9pPr marL="3656330" indent="0">
              <a:buNone/>
              <a:defRPr lang="en-us" sz="1000"/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TLAAAKiUAAO8xAABpJwAAEAAAACYAAAAIAAAAAIAAAAAAAAA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C110-5EC3-0437-8DE9-A8628FA77BFD}" type="datetime1">
              <a:rPr lang="ru-ru"/>
              <a:t>30.03.2020</a:t>
            </a:fld>
            <a:endParaRPr lang="ru-ru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KiUAAOgqAABpJw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ru-ru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ZNAAAKiUAAA05AABpJwAAEAAAACYAAAAIAAAAAIAAAAAAAAA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8021-6FC3-0476-8DE9-9923CEA77BCC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val="SMDATA_13_H9o2Xx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iB0AAA05AAAFIQAAEAAAACYAAAAIAAAAgaAAAAAAAAA="/>
              </a:ext>
            </a:extLst>
          </p:cNvSpPr>
          <p:nvPr>
            <p:ph type="title"/>
          </p:nvPr>
        </p:nvSpPr>
        <p:spPr>
          <a:xfrm>
            <a:off x="677545" y="4800600"/>
            <a:ext cx="8596630" cy="56705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ru-ru" sz="2400" b="0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:pr="smNativeData" val="SMDATA_13_H9o2XxMAAAAlAAAAZAAAAC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wAMAAA05AABoGwAAEAAAACYAAAAIAAAAAaAAAAAAAAA="/>
              </a:ext>
            </a:extLst>
          </p:cNvSpPr>
          <p:nvPr>
            <p:ph type="pic" idx="1"/>
          </p:nvPr>
        </p:nvSpPr>
        <p:spPr>
          <a:xfrm>
            <a:off x="677545" y="609600"/>
            <a:ext cx="8596630" cy="3845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ru-ru" sz="1600"/>
            </a:lvl1pPr>
            <a:lvl2pPr marL="457200" indent="0">
              <a:buNone/>
              <a:defRPr lang="ru-ru" sz="1600"/>
            </a:lvl2pPr>
            <a:lvl3pPr marL="914400" indent="0">
              <a:buNone/>
              <a:defRPr lang="ru-ru" sz="1600"/>
            </a:lvl3pPr>
            <a:lvl4pPr marL="1371600" indent="0">
              <a:buNone/>
              <a:defRPr lang="ru-ru" sz="1600"/>
            </a:lvl4pPr>
            <a:lvl5pPr marL="1828800" indent="0">
              <a:buNone/>
              <a:defRPr lang="ru-ru" sz="1600"/>
            </a:lvl5pPr>
            <a:lvl6pPr marL="2286000" indent="0">
              <a:buNone/>
              <a:defRPr lang="en-us" sz="1600"/>
            </a:lvl6pPr>
            <a:lvl7pPr marL="2743200" indent="0">
              <a:buNone/>
              <a:defRPr lang="en-us" sz="1600"/>
            </a:lvl7pPr>
            <a:lvl8pPr marL="3200400" indent="0">
              <a:buNone/>
              <a:defRPr lang="en-us" sz="1600"/>
            </a:lvl8pPr>
            <a:lvl9pPr marL="3657600" indent="0">
              <a:buNone/>
              <a:defRPr lang="en-us" sz="1600"/>
            </a:lvl9pPr>
          </a:lstStyle>
          <a:p>
            <a:pPr>
              <a:defRPr lang="ru-ru"/>
            </a:pPr>
            <a:r>
              <a:t>Вставка рисунка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BSEAAA05AAAqJQAAEAAAACYAAAAIAAAAAaAAAAAAAAA="/>
              </a:ext>
            </a:extLst>
          </p:cNvSpPr>
          <p:nvPr>
            <p:ph idx="2"/>
          </p:nvPr>
        </p:nvSpPr>
        <p:spPr>
          <a:xfrm>
            <a:off x="677545" y="5367655"/>
            <a:ext cx="8596630" cy="67373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>
              <a:buNone/>
              <a:defRPr lang="ru-ru" sz="1200"/>
            </a:lvl1pPr>
            <a:lvl2pPr marL="457200" indent="0">
              <a:buNone/>
              <a:defRPr lang="ru-ru" sz="1200"/>
            </a:lvl2pPr>
            <a:lvl3pPr marL="914400" indent="0">
              <a:buNone/>
              <a:defRPr lang="ru-ru" sz="1000"/>
            </a:lvl3pPr>
            <a:lvl4pPr marL="1371600" indent="0">
              <a:buNone/>
              <a:defRPr lang="ru-ru" sz="900"/>
            </a:lvl4pPr>
            <a:lvl5pPr marL="1828800" indent="0">
              <a:buNone/>
              <a:defRPr lang="ru-ru" sz="900"/>
            </a:lvl5pPr>
            <a:lvl6pPr marL="2286000" indent="0">
              <a:buNone/>
              <a:defRPr lang="en-us" sz="900"/>
            </a:lvl6pPr>
            <a:lvl7pPr marL="2743200" indent="0">
              <a:buNone/>
              <a:defRPr lang="en-us" sz="900"/>
            </a:lvl7pPr>
            <a:lvl8pPr marL="3200400" indent="0">
              <a:buNone/>
              <a:defRPr lang="en-us" sz="900"/>
            </a:lvl8pPr>
            <a:lvl9pPr marL="3657600" indent="0">
              <a:buNone/>
              <a:defRPr lang="en-us" sz="900"/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TLAAAKiUAAO8xAABpJwAAEAAAACYAAAAIAAAAAIAAAAAAAAA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8096-D8C3-0476-8DE9-2E23CEA77B7B}" type="datetime1">
              <a:rPr lang="ru-ru"/>
              <a:t>30.03.2020</a:t>
            </a:fld>
            <a:endParaRPr lang="ru-ru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KiUAAOgqAABpJw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ru-ru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ZNAAAKiUAAA05AABpJwAAEAAAACYAAAAIAAAAAIAAAAAAAAA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A92C-62C3-045F-8DE9-940AE7A77BC1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wAMAAA05AACwGAAAEAAAACYAAAAIAAAAgaAAAAAAAAA="/>
              </a:ext>
            </a:extLst>
          </p:cNvSpPr>
          <p:nvPr>
            <p:ph type="title"/>
          </p:nvPr>
        </p:nvSpPr>
        <p:spPr>
          <a:xfrm>
            <a:off x="677545" y="609600"/>
            <a:ext cx="8596630" cy="3403600"/>
          </a:xfr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ru-ru" sz="4400" b="0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gBsAAA05AAAqJQAAEAAAACYAAAAIAAAAgaAAAAAAAAA="/>
              </a:ext>
            </a:extLst>
          </p:cNvSpPr>
          <p:nvPr>
            <p:ph idx="1"/>
          </p:nvPr>
        </p:nvSpPr>
        <p:spPr>
          <a:xfrm>
            <a:off x="677545" y="4470400"/>
            <a:ext cx="8596630" cy="1570990"/>
          </a:xfr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indent="0" algn="l">
              <a:buNone/>
              <a:defRPr lang="ru-ru" sz="1800">
                <a:solidFill>
                  <a:srgbClr val="3F3F3F"/>
                </a:solidFill>
              </a:defRPr>
            </a:lvl1pPr>
            <a:lvl2pPr marL="457200" indent="0">
              <a:buNone/>
              <a:defRPr lang="ru-ru" sz="1800">
                <a:solidFill>
                  <a:srgbClr val="8C8C8C"/>
                </a:solidFill>
              </a:defRPr>
            </a:lvl2pPr>
            <a:lvl3pPr marL="914400" indent="0">
              <a:buNone/>
              <a:defRPr lang="ru-ru" sz="1600">
                <a:solidFill>
                  <a:srgbClr val="8C8C8C"/>
                </a:solidFill>
              </a:defRPr>
            </a:lvl3pPr>
            <a:lvl4pPr marL="1371600" indent="0">
              <a:buNone/>
              <a:defRPr lang="ru-ru" sz="1400">
                <a:solidFill>
                  <a:srgbClr val="8C8C8C"/>
                </a:solidFill>
              </a:defRPr>
            </a:lvl4pPr>
            <a:lvl5pPr marL="1828800" indent="0">
              <a:buNone/>
              <a:defRPr lang="ru-ru" sz="1400">
                <a:solidFill>
                  <a:srgbClr val="8C8C8C"/>
                </a:solidFill>
              </a:defRPr>
            </a:lvl5pPr>
            <a:lvl6pPr marL="2286000" indent="0">
              <a:buNone/>
              <a:defRPr lang="en-us" sz="1400">
                <a:solidFill>
                  <a:srgbClr val="8C8C8C"/>
                </a:solidFill>
              </a:defRPr>
            </a:lvl6pPr>
            <a:lvl7pPr marL="2743200" indent="0">
              <a:buNone/>
              <a:defRPr lang="en-us" sz="1400">
                <a:solidFill>
                  <a:srgbClr val="8C8C8C"/>
                </a:solidFill>
              </a:defRPr>
            </a:lvl7pPr>
            <a:lvl8pPr marL="3200400" indent="0">
              <a:buNone/>
              <a:defRPr lang="en-us" sz="1400">
                <a:solidFill>
                  <a:srgbClr val="8C8C8C"/>
                </a:solidFill>
              </a:defRPr>
            </a:lvl8pPr>
            <a:lvl9pPr marL="3657600" indent="0">
              <a:buNone/>
              <a:defRPr lang="en-us" sz="1400">
                <a:solidFill>
                  <a:srgbClr val="8C8C8C"/>
                </a:solidFill>
              </a:defRPr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TLAAAKiUAAO8xAABpJwAAEAAAACYAAAAIAAAAAIAAAAAAAAA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D145-0BC3-0427-8DE9-FD729FA77BA8}" type="datetime1">
              <a:rPr lang="ru-ru"/>
              <a:t>30.03.2020</a:t>
            </a:fld>
            <a:endParaRPr lang="ru-ru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KiUAAOgqAABpJw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ru-ru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ZNAAAKiUAAA05AABpJwAAEAAAACYAAAAIAAAAAIAAAAAAAAA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D01D-53C3-0426-8DE9-A5739EA77B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C7BQAAwAMAAIU3AABYFgAAEAAAACYAAAAIAAAAgaAAAAAAAAA="/>
              </a:ext>
            </a:extLst>
          </p:cNvSpPr>
          <p:nvPr>
            <p:ph type="title"/>
          </p:nvPr>
        </p:nvSpPr>
        <p:spPr>
          <a:xfrm>
            <a:off x="931545" y="609600"/>
            <a:ext cx="8093710" cy="3022600"/>
          </a:xfr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ru-ru" sz="4400" b="0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Text Placeholder 9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nCAAAWBYAANk0AACwGAAAEAAAACYAAAAIAAAAgaAAAAAAAAA="/>
              </a:ext>
            </a:extLst>
          </p:cNvSpPr>
          <p:nvPr>
            <p:ph idx="13"/>
          </p:nvPr>
        </p:nvSpPr>
        <p:spPr>
          <a:xfrm>
            <a:off x="1365885" y="3632200"/>
            <a:ext cx="7225030" cy="381000"/>
          </a:xfr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indent="0">
              <a:buNone/>
              <a:defRPr lang="ru-ru" sz="1600">
                <a:solidFill>
                  <a:srgbClr val="7F7F7F"/>
                </a:solidFill>
              </a:defRPr>
            </a:lvl1pPr>
            <a:lvl2pPr marL="457200" indent="0">
              <a:buNone/>
              <a:defRPr lang="ru-ru"/>
            </a:lvl2pPr>
            <a:lvl3pPr marL="914400" indent="0">
              <a:buNone/>
              <a:defRPr lang="ru-ru"/>
            </a:lvl3pPr>
            <a:lvl4pPr marL="1371600" indent="0">
              <a:buNone/>
              <a:defRPr lang="ru-ru"/>
            </a:lvl4pPr>
            <a:lvl5pPr marL="1828800" indent="0">
              <a:buNone/>
              <a:defRPr lang="ru-ru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4" name="Text Placeholder 2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gBsAAA05AAAqJQAAEAAAACYAAAAIAAAAgaAAAAAAAAA="/>
              </a:ext>
            </a:extLst>
          </p:cNvSpPr>
          <p:nvPr>
            <p:ph idx="1"/>
          </p:nvPr>
        </p:nvSpPr>
        <p:spPr>
          <a:xfrm>
            <a:off x="677545" y="4470400"/>
            <a:ext cx="8596630" cy="1570990"/>
          </a:xfr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marL="0" indent="0" algn="l">
              <a:buNone/>
              <a:defRPr lang="ru-ru" sz="1800">
                <a:solidFill>
                  <a:srgbClr val="3F3F3F"/>
                </a:solidFill>
              </a:defRPr>
            </a:lvl1pPr>
            <a:lvl2pPr marL="457200" indent="0">
              <a:buNone/>
              <a:defRPr lang="ru-ru" sz="1800">
                <a:solidFill>
                  <a:srgbClr val="8C8C8C"/>
                </a:solidFill>
              </a:defRPr>
            </a:lvl2pPr>
            <a:lvl3pPr marL="914400" indent="0">
              <a:buNone/>
              <a:defRPr lang="ru-ru" sz="1600">
                <a:solidFill>
                  <a:srgbClr val="8C8C8C"/>
                </a:solidFill>
              </a:defRPr>
            </a:lvl3pPr>
            <a:lvl4pPr marL="1371600" indent="0">
              <a:buNone/>
              <a:defRPr lang="ru-ru" sz="1400">
                <a:solidFill>
                  <a:srgbClr val="8C8C8C"/>
                </a:solidFill>
              </a:defRPr>
            </a:lvl4pPr>
            <a:lvl5pPr marL="1828800" indent="0">
              <a:buNone/>
              <a:defRPr lang="ru-ru" sz="1400">
                <a:solidFill>
                  <a:srgbClr val="8C8C8C"/>
                </a:solidFill>
              </a:defRPr>
            </a:lvl5pPr>
            <a:lvl6pPr marL="2286000" indent="0">
              <a:buNone/>
              <a:defRPr lang="en-us" sz="1400">
                <a:solidFill>
                  <a:srgbClr val="8C8C8C"/>
                </a:solidFill>
              </a:defRPr>
            </a:lvl6pPr>
            <a:lvl7pPr marL="2743200" indent="0">
              <a:buNone/>
              <a:defRPr lang="en-us" sz="1400">
                <a:solidFill>
                  <a:srgbClr val="8C8C8C"/>
                </a:solidFill>
              </a:defRPr>
            </a:lvl7pPr>
            <a:lvl8pPr marL="3200400" indent="0">
              <a:buNone/>
              <a:defRPr lang="en-us" sz="1400">
                <a:solidFill>
                  <a:srgbClr val="8C8C8C"/>
                </a:solidFill>
              </a:defRPr>
            </a:lvl8pPr>
            <a:lvl9pPr marL="3657600" indent="0">
              <a:buNone/>
              <a:defRPr lang="en-us" sz="1400">
                <a:solidFill>
                  <a:srgbClr val="8C8C8C"/>
                </a:solidFill>
              </a:defRPr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5" name="Date Placeholder 3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TLAAAKiUAAO8xAABpJwAAEAAAACYAAAAIAAAAAIAAAAAAAAA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BDCF-81C3-044B-8DE9-771EF3A77B22}" type="datetime1">
              <a:rPr lang="ru-ru"/>
              <a:t>30.03.2020</a:t>
            </a:fld>
            <a:endParaRPr lang="ru-ru"/>
          </a:p>
        </p:txBody>
      </p:sp>
      <p:sp>
        <p:nvSpPr>
          <p:cNvPr id="6" name="Footer Placeholder 4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KiUAAOgqAABpJw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ru-ru"/>
          </a:p>
        </p:txBody>
      </p:sp>
      <p:sp>
        <p:nvSpPr>
          <p:cNvPr id="7" name="Slide Number Placeholder 5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ZNAAAKiUAAA05AABpJwAAEAAAACYAAAAIAAAAAIAAAAAAAAA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C9EC-A2C3-043F-8DE9-546A87A77B01}" type="slidenum">
              <a:rPr lang="ru-ru"/>
              <a:t>‹#›</a:t>
            </a:fld>
            <a:endParaRPr lang="ru-ru"/>
          </a:p>
        </p:txBody>
      </p:sp>
      <p:sp>
        <p:nvSpPr>
          <p:cNvPr id="8" name="TextBox 19"/>
          <p:cNvSpPr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VAwAA3QQAABUHAAB2CAAAEAAAACYAAAAIAAAA//////////8="/>
              </a:ext>
            </a:extLst>
          </p:cNvSpPr>
          <p:nvPr/>
        </p:nvSpPr>
        <p:spPr>
          <a:xfrm>
            <a:off x="541655" y="790575"/>
            <a:ext cx="609600" cy="5848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en-us"/>
            </a:pPr>
            <a:r>
              <a:rPr lang="en-us" sz="8000">
                <a:solidFill>
                  <a:srgbClr val="BFE472"/>
                </a:solidFill>
                <a:latin typeface="Arial" pitchFamily="2" charset="-52"/>
                <a:ea typeface="Trebuchet MS" pitchFamily="2" charset="-52"/>
                <a:cs typeface="Trebuchet MS" pitchFamily="2" charset="-52"/>
              </a:rPr>
              <a:t>“</a:t>
            </a:r>
            <a:endParaRPr lang="en-us" sz="8000">
              <a:solidFill>
                <a:srgbClr val="BFE472"/>
              </a:solidFill>
              <a:latin typeface="Arial" pitchFamily="2" charset="-52"/>
              <a:ea typeface="Trebuchet MS" pitchFamily="2" charset="-52"/>
              <a:cs typeface="Trebuchet MS" pitchFamily="2" charset="-52"/>
            </a:endParaRPr>
          </a:p>
        </p:txBody>
      </p:sp>
      <p:sp>
        <p:nvSpPr>
          <p:cNvPr id="9" name="TextBox 21"/>
          <p:cNvSpPr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C1NgAAwhEAAHU6AABbFQAAEAAAACYAAAAIAAAA//////////8="/>
              </a:ext>
            </a:extLst>
          </p:cNvSpPr>
          <p:nvPr/>
        </p:nvSpPr>
        <p:spPr>
          <a:xfrm>
            <a:off x="8893175" y="2886710"/>
            <a:ext cx="609600" cy="5848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en-us"/>
            </a:pPr>
            <a:r>
              <a:rPr lang="en-us" sz="8000">
                <a:solidFill>
                  <a:srgbClr val="BFE472"/>
                </a:solidFill>
                <a:latin typeface="Arial" pitchFamily="2" charset="-52"/>
                <a:ea typeface="Trebuchet MS" pitchFamily="2" charset="-52"/>
                <a:cs typeface="Trebuchet MS" pitchFamily="2" charset="-52"/>
              </a:rPr>
              <a:t>”</a:t>
            </a:r>
            <a:endParaRPr lang="en-us">
              <a:solidFill>
                <a:srgbClr val="BFE472"/>
              </a:solidFill>
              <a:latin typeface="Arial" pitchFamily="2" charset="-52"/>
              <a:ea typeface="Trebuchet MS" pitchFamily="2" charset="-52"/>
              <a:cs typeface="Trebuchet MS" pitchFamily="2" charset="-52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val="SMDATA_13_H9o2Xx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4wsAAA05AADaGwAAEAAAACYAAAAIAAAAgaAAAAAAAAA="/>
              </a:ext>
            </a:extLst>
          </p:cNvSpPr>
          <p:nvPr>
            <p:ph type="title"/>
          </p:nvPr>
        </p:nvSpPr>
        <p:spPr>
          <a:xfrm>
            <a:off x="677545" y="1932305"/>
            <a:ext cx="8596630" cy="259524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ru-ru" sz="4400" b="0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2hsAAA05AAAqJQAAEAAAACYAAAAIAAAAAaAAAAAAAAA="/>
              </a:ext>
            </a:extLst>
          </p:cNvSpPr>
          <p:nvPr>
            <p:ph idx="1"/>
          </p:nvPr>
        </p:nvSpPr>
        <p:spPr>
          <a:xfrm>
            <a:off x="677545" y="4527550"/>
            <a:ext cx="8596630" cy="151384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l">
              <a:buNone/>
              <a:defRPr lang="ru-ru" sz="1800">
                <a:solidFill>
                  <a:srgbClr val="3F3F3F"/>
                </a:solidFill>
              </a:defRPr>
            </a:lvl1pPr>
            <a:lvl2pPr marL="457200" indent="0">
              <a:buNone/>
              <a:defRPr lang="ru-ru" sz="1800">
                <a:solidFill>
                  <a:srgbClr val="8C8C8C"/>
                </a:solidFill>
              </a:defRPr>
            </a:lvl2pPr>
            <a:lvl3pPr marL="914400" indent="0">
              <a:buNone/>
              <a:defRPr lang="ru-ru" sz="1600">
                <a:solidFill>
                  <a:srgbClr val="8C8C8C"/>
                </a:solidFill>
              </a:defRPr>
            </a:lvl3pPr>
            <a:lvl4pPr marL="1371600" indent="0">
              <a:buNone/>
              <a:defRPr lang="ru-ru" sz="1400">
                <a:solidFill>
                  <a:srgbClr val="8C8C8C"/>
                </a:solidFill>
              </a:defRPr>
            </a:lvl4pPr>
            <a:lvl5pPr marL="1828800" indent="0">
              <a:buNone/>
              <a:defRPr lang="ru-ru" sz="1400">
                <a:solidFill>
                  <a:srgbClr val="8C8C8C"/>
                </a:solidFill>
              </a:defRPr>
            </a:lvl5pPr>
            <a:lvl6pPr marL="2286000" indent="0">
              <a:buNone/>
              <a:defRPr lang="en-us" sz="1400">
                <a:solidFill>
                  <a:srgbClr val="8C8C8C"/>
                </a:solidFill>
              </a:defRPr>
            </a:lvl6pPr>
            <a:lvl7pPr marL="2743200" indent="0">
              <a:buNone/>
              <a:defRPr lang="en-us" sz="1400">
                <a:solidFill>
                  <a:srgbClr val="8C8C8C"/>
                </a:solidFill>
              </a:defRPr>
            </a:lvl7pPr>
            <a:lvl8pPr marL="3200400" indent="0">
              <a:buNone/>
              <a:defRPr lang="en-us" sz="1400">
                <a:solidFill>
                  <a:srgbClr val="8C8C8C"/>
                </a:solidFill>
              </a:defRPr>
            </a:lvl8pPr>
            <a:lvl9pPr marL="3657600" indent="0">
              <a:buNone/>
              <a:defRPr lang="en-us" sz="1400">
                <a:solidFill>
                  <a:srgbClr val="8C8C8C"/>
                </a:solidFill>
              </a:defRPr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TLAAAKiUAAO8xAABpJwAAEAAAACYAAAAIAAAAAIAAAAAAAAA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CB8C-C2C3-043D-8DE9-346885A77B61}" type="datetime1">
              <a:rPr lang="ru-ru"/>
              <a:t>30.03.2020</a:t>
            </a:fld>
            <a:endParaRPr lang="ru-ru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KiUAAOgqAABpJw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ru-ru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ZNAAAKiUAAA05AABpJwAAEAAAACYAAAAIAAAAAIAAAAAAAAA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A78A-C4C3-0451-8DE9-3204E9A77B67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C7BQAAwAMAAIU3AABYFgAAEAAAACYAAAAIAAAAgaAAAAAAAAA="/>
              </a:ext>
            </a:extLst>
          </p:cNvSpPr>
          <p:nvPr>
            <p:ph type="title"/>
          </p:nvPr>
        </p:nvSpPr>
        <p:spPr>
          <a:xfrm>
            <a:off x="931545" y="609600"/>
            <a:ext cx="8093710" cy="3022600"/>
          </a:xfr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ru-ru" sz="4400" b="0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Text Placeholder 9"/>
          <p:cNvSpPr>
            <a:spLocks noGrp="1" noChangeArrowheads="1"/>
            <a:extLst>
              <a:ext uri="smNativeData">
                <pr:smNativeData xmlns:pr="smNativeData" val="SMDATA_13_H9o2Xx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sBgAAA05AADaGwAAEAAAACYAAAAIAAAAgaAAAAAAAAA="/>
              </a:ext>
            </a:extLst>
          </p:cNvSpPr>
          <p:nvPr>
            <p:ph idx="13"/>
          </p:nvPr>
        </p:nvSpPr>
        <p:spPr>
          <a:xfrm>
            <a:off x="677545" y="4013200"/>
            <a:ext cx="8596630" cy="5143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ru-ru" sz="2400">
                <a:solidFill>
                  <a:srgbClr val="3F3F3F"/>
                </a:solidFill>
              </a:defRPr>
            </a:lvl1pPr>
            <a:lvl2pPr marL="457200" indent="0">
              <a:buNone/>
              <a:defRPr lang="ru-ru"/>
            </a:lvl2pPr>
            <a:lvl3pPr marL="914400" indent="0">
              <a:buNone/>
              <a:defRPr lang="ru-ru"/>
            </a:lvl3pPr>
            <a:lvl4pPr marL="1371600" indent="0">
              <a:buNone/>
              <a:defRPr lang="ru-ru"/>
            </a:lvl4pPr>
            <a:lvl5pPr marL="1828800" indent="0">
              <a:buNone/>
              <a:defRPr lang="ru-ru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4" name="Text Placeholder 2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2hsAAA05AAAqJQAAEAAAACYAAAAIAAAAAaAAAAAAAAA="/>
              </a:ext>
            </a:extLst>
          </p:cNvSpPr>
          <p:nvPr>
            <p:ph idx="1"/>
          </p:nvPr>
        </p:nvSpPr>
        <p:spPr>
          <a:xfrm>
            <a:off x="677545" y="4527550"/>
            <a:ext cx="8596630" cy="151384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l">
              <a:buNone/>
              <a:defRPr lang="ru-ru" sz="1800">
                <a:solidFill>
                  <a:srgbClr val="7F7F7F"/>
                </a:solidFill>
              </a:defRPr>
            </a:lvl1pPr>
            <a:lvl2pPr marL="457200" indent="0">
              <a:buNone/>
              <a:defRPr lang="ru-ru" sz="1800">
                <a:solidFill>
                  <a:srgbClr val="8C8C8C"/>
                </a:solidFill>
              </a:defRPr>
            </a:lvl2pPr>
            <a:lvl3pPr marL="914400" indent="0">
              <a:buNone/>
              <a:defRPr lang="ru-ru" sz="1600">
                <a:solidFill>
                  <a:srgbClr val="8C8C8C"/>
                </a:solidFill>
              </a:defRPr>
            </a:lvl3pPr>
            <a:lvl4pPr marL="1371600" indent="0">
              <a:buNone/>
              <a:defRPr lang="ru-ru" sz="1400">
                <a:solidFill>
                  <a:srgbClr val="8C8C8C"/>
                </a:solidFill>
              </a:defRPr>
            </a:lvl4pPr>
            <a:lvl5pPr marL="1828800" indent="0">
              <a:buNone/>
              <a:defRPr lang="ru-ru" sz="1400">
                <a:solidFill>
                  <a:srgbClr val="8C8C8C"/>
                </a:solidFill>
              </a:defRPr>
            </a:lvl5pPr>
            <a:lvl6pPr marL="2286000" indent="0">
              <a:buNone/>
              <a:defRPr lang="en-us" sz="1400">
                <a:solidFill>
                  <a:srgbClr val="8C8C8C"/>
                </a:solidFill>
              </a:defRPr>
            </a:lvl6pPr>
            <a:lvl7pPr marL="2743200" indent="0">
              <a:buNone/>
              <a:defRPr lang="en-us" sz="1400">
                <a:solidFill>
                  <a:srgbClr val="8C8C8C"/>
                </a:solidFill>
              </a:defRPr>
            </a:lvl7pPr>
            <a:lvl8pPr marL="3200400" indent="0">
              <a:buNone/>
              <a:defRPr lang="en-us" sz="1400">
                <a:solidFill>
                  <a:srgbClr val="8C8C8C"/>
                </a:solidFill>
              </a:defRPr>
            </a:lvl8pPr>
            <a:lvl9pPr marL="3657600" indent="0">
              <a:buNone/>
              <a:defRPr lang="en-us" sz="1400">
                <a:solidFill>
                  <a:srgbClr val="8C8C8C"/>
                </a:solidFill>
              </a:defRPr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5" name="Date Placeholder 3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TLAAAKiUAAO8xAABpJwAAEAAAACYAAAAIAAAAAIAAAAAAAAA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A059-17C3-0456-8DE9-E103EEA77BB4}" type="datetime1">
              <a:rPr lang="ru-ru"/>
              <a:t>30.03.2020</a:t>
            </a:fld>
            <a:endParaRPr lang="ru-ru"/>
          </a:p>
        </p:txBody>
      </p:sp>
      <p:sp>
        <p:nvSpPr>
          <p:cNvPr id="6" name="Footer Placeholder 4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KiUAAOgqAABpJw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ru-ru"/>
          </a:p>
        </p:txBody>
      </p:sp>
      <p:sp>
        <p:nvSpPr>
          <p:cNvPr id="7" name="Slide Number Placeholder 5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ZNAAAKiUAAA05AABpJwAAEAAAACYAAAAIAAAAAIAAAAAAAAA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BD58-16C3-044B-8DE9-E01EF3A77BB5}" type="slidenum">
              <a:rPr lang="ru-ru"/>
              <a:t>‹#›</a:t>
            </a:fld>
            <a:endParaRPr lang="ru-ru"/>
          </a:p>
        </p:txBody>
      </p:sp>
      <p:sp>
        <p:nvSpPr>
          <p:cNvPr id="8" name="TextBox 23"/>
          <p:cNvSpPr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VAwAA3QQAABUHAAB2CAAAEAAAACYAAAAIAAAA//////////8="/>
              </a:ext>
            </a:extLst>
          </p:cNvSpPr>
          <p:nvPr/>
        </p:nvSpPr>
        <p:spPr>
          <a:xfrm>
            <a:off x="541655" y="790575"/>
            <a:ext cx="609600" cy="5848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en-us"/>
            </a:pPr>
            <a:r>
              <a:rPr lang="en-us" sz="8000">
                <a:solidFill>
                  <a:srgbClr val="BFE472"/>
                </a:solidFill>
                <a:latin typeface="Arial" pitchFamily="2" charset="-52"/>
                <a:ea typeface="Trebuchet MS" pitchFamily="2" charset="-52"/>
                <a:cs typeface="Trebuchet MS" pitchFamily="2" charset="-52"/>
              </a:rPr>
              <a:t>“</a:t>
            </a:r>
            <a:endParaRPr lang="en-us" sz="8000">
              <a:solidFill>
                <a:srgbClr val="BFE472"/>
              </a:solidFill>
              <a:latin typeface="Arial" pitchFamily="2" charset="-52"/>
              <a:ea typeface="Trebuchet MS" pitchFamily="2" charset="-52"/>
              <a:cs typeface="Trebuchet MS" pitchFamily="2" charset="-52"/>
            </a:endParaRPr>
          </a:p>
        </p:txBody>
      </p:sp>
      <p:sp>
        <p:nvSpPr>
          <p:cNvPr id="9" name="TextBox 24"/>
          <p:cNvSpPr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C1NgAAwhEAAHU6AABbFQAAEAAAACYAAAAIAAAA//////////8="/>
              </a:ext>
            </a:extLst>
          </p:cNvSpPr>
          <p:nvPr/>
        </p:nvSpPr>
        <p:spPr>
          <a:xfrm>
            <a:off x="8893175" y="2886710"/>
            <a:ext cx="609600" cy="5848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en-us"/>
            </a:pPr>
            <a:r>
              <a:rPr lang="en-us" sz="8000">
                <a:solidFill>
                  <a:srgbClr val="BFE472"/>
                </a:solidFill>
                <a:latin typeface="Arial" pitchFamily="2" charset="-52"/>
                <a:ea typeface="Trebuchet MS" pitchFamily="2" charset="-52"/>
                <a:cs typeface="Trebuchet MS" pitchFamily="2" charset="-52"/>
              </a:rPr>
              <a:t>”</a:t>
            </a:r>
            <a:endParaRPr lang="en-us" sz="8000">
              <a:solidFill>
                <a:srgbClr val="BFE472"/>
              </a:solidFill>
              <a:latin typeface="Arial" pitchFamily="2" charset="-52"/>
              <a:ea typeface="Trebuchet MS" pitchFamily="2" charset="-52"/>
              <a:cs typeface="Trebuchet MS" pitchFamily="2" charset="-5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4BAAAwAMAAA05AABYFgAAEAAAACYAAAAIAAAAgaAAAAAAAAA="/>
              </a:ext>
            </a:extLst>
          </p:cNvSpPr>
          <p:nvPr>
            <p:ph type="title"/>
          </p:nvPr>
        </p:nvSpPr>
        <p:spPr>
          <a:xfrm>
            <a:off x="685800" y="609600"/>
            <a:ext cx="8588375" cy="3022600"/>
          </a:xfr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ru-ru" sz="4400" b="0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Text Placeholder 9"/>
          <p:cNvSpPr>
            <a:spLocks noGrp="1" noChangeArrowheads="1"/>
            <a:extLst>
              <a:ext uri="smNativeData">
                <pr:smNativeData xmlns:pr="smNativeData" val="SMDATA_13_H9o2Xx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sBgAAA05AADaGwAAEAAAACYAAAAIAAAAgaAAAAAAAAA="/>
              </a:ext>
            </a:extLst>
          </p:cNvSpPr>
          <p:nvPr>
            <p:ph idx="13"/>
          </p:nvPr>
        </p:nvSpPr>
        <p:spPr>
          <a:xfrm>
            <a:off x="677545" y="4013200"/>
            <a:ext cx="8596630" cy="5143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ru-ru" sz="2400">
                <a:solidFill>
                  <a:schemeClr val="accent1"/>
                </a:solidFill>
              </a:defRPr>
            </a:lvl1pPr>
            <a:lvl2pPr marL="457200" indent="0">
              <a:buNone/>
              <a:defRPr lang="ru-ru"/>
            </a:lvl2pPr>
            <a:lvl3pPr marL="914400" indent="0">
              <a:buNone/>
              <a:defRPr lang="ru-ru"/>
            </a:lvl3pPr>
            <a:lvl4pPr marL="1371600" indent="0">
              <a:buNone/>
              <a:defRPr lang="ru-ru"/>
            </a:lvl4pPr>
            <a:lvl5pPr marL="1828800" indent="0">
              <a:buNone/>
              <a:defRPr lang="ru-ru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4" name="Text Placeholder 2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2hsAAA05AAAqJQAAEAAAACYAAAAIAAAAAaAAAAAAAAA="/>
              </a:ext>
            </a:extLst>
          </p:cNvSpPr>
          <p:nvPr>
            <p:ph idx="1"/>
          </p:nvPr>
        </p:nvSpPr>
        <p:spPr>
          <a:xfrm>
            <a:off x="677545" y="4527550"/>
            <a:ext cx="8596630" cy="151384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l">
              <a:buNone/>
              <a:defRPr lang="ru-ru" sz="1800">
                <a:solidFill>
                  <a:srgbClr val="7F7F7F"/>
                </a:solidFill>
              </a:defRPr>
            </a:lvl1pPr>
            <a:lvl2pPr marL="457200" indent="0">
              <a:buNone/>
              <a:defRPr lang="ru-ru" sz="1800">
                <a:solidFill>
                  <a:srgbClr val="8C8C8C"/>
                </a:solidFill>
              </a:defRPr>
            </a:lvl2pPr>
            <a:lvl3pPr marL="914400" indent="0">
              <a:buNone/>
              <a:defRPr lang="ru-ru" sz="1600">
                <a:solidFill>
                  <a:srgbClr val="8C8C8C"/>
                </a:solidFill>
              </a:defRPr>
            </a:lvl3pPr>
            <a:lvl4pPr marL="1371600" indent="0">
              <a:buNone/>
              <a:defRPr lang="ru-ru" sz="1400">
                <a:solidFill>
                  <a:srgbClr val="8C8C8C"/>
                </a:solidFill>
              </a:defRPr>
            </a:lvl4pPr>
            <a:lvl5pPr marL="1828800" indent="0">
              <a:buNone/>
              <a:defRPr lang="ru-ru" sz="1400">
                <a:solidFill>
                  <a:srgbClr val="8C8C8C"/>
                </a:solidFill>
              </a:defRPr>
            </a:lvl5pPr>
            <a:lvl6pPr marL="2286000" indent="0">
              <a:buNone/>
              <a:defRPr lang="en-us" sz="1400">
                <a:solidFill>
                  <a:srgbClr val="8C8C8C"/>
                </a:solidFill>
              </a:defRPr>
            </a:lvl6pPr>
            <a:lvl7pPr marL="2743200" indent="0">
              <a:buNone/>
              <a:defRPr lang="en-us" sz="1400">
                <a:solidFill>
                  <a:srgbClr val="8C8C8C"/>
                </a:solidFill>
              </a:defRPr>
            </a:lvl7pPr>
            <a:lvl8pPr marL="3200400" indent="0">
              <a:buNone/>
              <a:defRPr lang="en-us" sz="1400">
                <a:solidFill>
                  <a:srgbClr val="8C8C8C"/>
                </a:solidFill>
              </a:defRPr>
            </a:lvl8pPr>
            <a:lvl9pPr marL="3657600" indent="0">
              <a:buNone/>
              <a:defRPr lang="en-us" sz="1400">
                <a:solidFill>
                  <a:srgbClr val="8C8C8C"/>
                </a:solidFill>
              </a:defRPr>
            </a:lvl9pPr>
          </a:lstStyle>
          <a:p>
            <a:pPr>
              <a:defRPr lang="ru-ru"/>
            </a:pPr>
            <a:r>
              <a:t>Образец текста</a:t>
            </a:r>
          </a:p>
        </p:txBody>
      </p:sp>
      <p:sp>
        <p:nvSpPr>
          <p:cNvPr id="5" name="Date Placeholder 3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TLAAAKiUAAO8xAABpJwAAEAAAACYAAAAIAAAAAIAAAAAAAAA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8767-29C3-0471-8DE9-DF24C9A77B8A}" type="datetime1">
              <a:rPr lang="ru-ru"/>
              <a:t>30.03.2020</a:t>
            </a:fld>
            <a:endParaRPr lang="ru-ru"/>
          </a:p>
        </p:txBody>
      </p:sp>
      <p:sp>
        <p:nvSpPr>
          <p:cNvPr id="6" name="Footer Placeholder 4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KiUAAOgqAABpJw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ru-ru"/>
          </a:p>
        </p:txBody>
      </p:sp>
      <p:sp>
        <p:nvSpPr>
          <p:cNvPr id="7" name="Slide Number Placeholder 5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ZNAAAKiUAAA05AABpJwAAEAAAACYAAAAIAAAAAIAAAAAAAAA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F925-6BC3-040F-8DE9-9D5AB7A77BC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wAMAAA05AADgCw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Sw0AAA05AAAqJQAAEAAAACYAAAAIAAAAAgAAAAAAAAA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Второй уровень</a:t>
            </a:r>
          </a:p>
          <a:p>
            <a:pPr lvl="2">
              <a:defRPr lang="ru-ru"/>
            </a:pPr>
            <a:r>
              <a:t>Третий уровень</a:t>
            </a:r>
          </a:p>
          <a:p>
            <a:pPr lvl="3">
              <a:defRPr lang="ru-ru"/>
            </a:pPr>
            <a:r>
              <a:t>Четвертый уровень</a:t>
            </a:r>
          </a:p>
          <a:p>
            <a:pPr lvl="4">
              <a:defRPr lang="ru-ru"/>
            </a:pPr>
            <a:r>
              <a:t>Пятый уровень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TLAAAKiUAAO8xAABpJwAAEAAAACYAAAAIAAAAAIAAAAAAAAA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A7EC-A2C3-0451-8DE9-5404E9A77B01}" type="datetime1">
              <a:rPr lang="ru-ru"/>
              <a:t>30.03.2020</a:t>
            </a:fld>
            <a:endParaRPr lang="ru-ru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KiUAAOgqAABpJw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ru-ru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ZNAAAKiUAAA05AABpJwAAEAAAACYAAAAIAAAAAIAAAAAAAAA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DCC3-8DC3-042A-8DE9-7B7F92A77B2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EMQAAwAMAAAo5AAAOJAAAEAAAACYAAAAIAAAAgwAAAAAAAAA="/>
              </a:ext>
            </a:extLst>
          </p:cNvSpPr>
          <p:nvPr>
            <p:ph type="title"/>
          </p:nvPr>
        </p:nvSpPr>
        <p:spPr>
          <a:xfrm>
            <a:off x="7967980" y="609600"/>
            <a:ext cx="1304290" cy="5251450"/>
          </a:xfrm>
        </p:spPr>
        <p:txBody>
          <a:bodyPr vert="vert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wAMAAJkvAAAOJAAAEAAAACYAAAAIAAAAAwAAAAAAAAA="/>
              </a:ext>
            </a:extLst>
          </p:cNvSpPr>
          <p:nvPr>
            <p:ph idx="1"/>
          </p:nvPr>
        </p:nvSpPr>
        <p:spPr>
          <a:xfrm>
            <a:off x="677545" y="609600"/>
            <a:ext cx="7059930" cy="525145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Второй уровень</a:t>
            </a:r>
          </a:p>
          <a:p>
            <a:pPr lvl="2">
              <a:defRPr lang="ru-ru"/>
            </a:pPr>
            <a:r>
              <a:t>Третий уровень</a:t>
            </a:r>
          </a:p>
          <a:p>
            <a:pPr lvl="3">
              <a:defRPr lang="ru-ru"/>
            </a:pPr>
            <a:r>
              <a:t>Четвертый уровень</a:t>
            </a:r>
          </a:p>
          <a:p>
            <a:pPr lvl="4">
              <a:defRPr lang="ru-ru"/>
            </a:pPr>
            <a:r>
              <a:t>Пятый уровень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TLAAAKiUAAO8xAABpJwAAEAAAACYAAAAIAAAAAIAAAAAAAAA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C894-DAC3-043E-8DE9-2C6B86A77B79}" type="datetime1">
              <a:rPr lang="ru-ru"/>
              <a:t>30.03.2020</a:t>
            </a:fld>
            <a:endParaRPr lang="ru-ru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KiUAAOgqAABpJw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ru-ru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ZNAAAKiUAAA05AABpJwAAEAAAACYAAAAIAAAAAIAAAAAAAAA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ru-ru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9AF0-BEC3-046C-8DE9-4839D4A77B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extLst>
              <a:ext uri="smNativeData">
                <pr:smNativeData xmlns:pr="smNativeData" val="SMDATA_7_H9o2XxMAAAAlAAAAAQAAAA8BAAAAkAAAAEgAAACQAAAASAAAAAAAAAAAAAAAAAAAABcAAAAUAAAAAAAAAAAAAAD/fwAA/38AAAAAAAAJAAAABAAAAF91388MAAAAEAAAAAAAAAAAAAAAAAAAAAAAAAAfAAAAVAAAAAAAAAAAAAAAAAAAAAAAAAAAAAAAAAAAAAAAAAAAAAAAAAAAAAAAAAAAAAAAAAAAAAAAAAAAAAAAAAAAAAAAAAAAAAAAAAAAAAAAAAAAAAAAAAAAACEAAAAYAAAAFAAAAAAAAADz////AEsAADAqAAAQAAAAJgAAAAgAAAD/////AAAAAA=="/>
              </a:ext>
            </a:extLst>
          </p:cNvGrpSpPr>
          <p:nvPr/>
        </p:nvGrpSpPr>
        <p:grpSpPr>
          <a:xfrm>
            <a:off x="0" y="-8255"/>
            <a:ext cx="12192000" cy="6866255"/>
            <a:chOff x="0" y="-8255"/>
            <a:chExt cx="12192000" cy="6866255"/>
          </a:xfrm>
        </p:grpSpPr>
        <p:sp>
          <p:nvSpPr>
            <p:cNvPr id="12" name="Straight Connector 19"/>
            <p:cNvSpPr>
              <a:extLst>
                <a:ext uri="smNativeData">
                  <pr:smNativeData xmlns:pr="smNativeData" val="SMDATA_13_H9o2XxMAAAAlAAAACg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BAAAAAAAAAL+/vwAPAAAAAQAAABQAAAAUAAAAFAAAAAEAAAAAAAAAZAAAAGQAAAAAAAAAZAAAAGQAAAAVAAAAYAAAAAAAAAAAAAAAAAAAAAAAAAAAAAAAAAAAAAAAAAAAAAAAAAAAAAAAAAAAAAAAAAAACQAAAAAAAAAAAAAAAAAAAAAAAAAAAAAAAAAAAAAAAAAAAAAAAAAAAAAAAAAAAAAAABYAAABMAAAAAAAAAAAAAAAAAAAAAAAAAAAAAAAAAAAJAAAAAAAAAAAAAAAAAAAAAAAAAAAAAAAAAAAAAAAAAAAAAAAAAAAAAAAAAAAAAAAAAAAAABcAAAAUAAAAAAAAAAAAAAD/fwAA/38AAAAAAAAJAAAABAAAAP///wAMAAAAEAAAAAAAAAAAAAAAAAAAAAAAAAAeAAAAaAAAAAAAAAAAAAAAAAAAAAAAAAAAAAAAECcAABAnAAAAAAAAAAAAAAAAAAAAAAAAAAAAAAAAAAAAAAAAAAAAABQAAAAAAAAAwMD/AAAAAABkAAAAMgAAAAAAAABkAAAAAAAAAH9/fwAKAAAAHwAAAFQAAAD///8A////AQAAAAAAAAAAAAAAAAAAAAAAAAAAAAAAAAAAAAAAAAAAv7+/AAAAAAIAAAACAAAAAMDA/wB/f38AAAAAAAAAAAAAAAAAAAAAAAAAAAAhAAAAGAAAABQAAAClOQAAAAAAACVBAAAwKgAAAAAAACYAAAAIAAAA//////////8="/>
                </a:ext>
              </a:extLst>
            </p:cNvSpPr>
            <p:nvPr/>
          </p:nvSpPr>
          <p:spPr>
            <a:xfrm>
              <a:off x="9370695" y="0"/>
              <a:ext cx="1219200" cy="6858000"/>
            </a:xfrm>
            <a:prstGeom prst="line">
              <a:avLst/>
            </a:prstGeom>
            <a:noFill/>
            <a:ln w="9525" cap="flat" cmpd="sng" algn="ctr">
              <a:solidFill>
                <a:srgbClr val="BFBFBF"/>
              </a:solidFill>
              <a:prstDash val="solid"/>
              <a:headEnd type="none"/>
              <a:tailEnd type="none"/>
            </a:ln>
            <a:effectLst/>
          </p:spPr>
        </p:sp>
        <p:sp>
          <p:nvSpPr>
            <p:cNvPr id="11" name="Straight Connector 20"/>
            <p:cNvSpPr>
              <a:extLst>
                <a:ext uri="smNativeData">
                  <pr:smNativeData xmlns:pr="smNativeData" val="SMDATA_13_H9o2XxMAAAAlAAAACg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BAAAAAAAAANjY2AAPAAAAAQAAABQAAAAUAAAAFAAAAAEAAAAAAAAAZAAAAGQAAAAAAAAAZAAAAGQAAAAVAAAAYAAAAAAAAAAAAAAAAAAAAAAAAAAAAAAAAAAAAAAAAAAAAAAAAAAAAAAAAAAAAAAAAAAACQAAAAAAAAAAAAAAAAAAAAAAAAAAAAAAAAAAAAAAAAAAAAAAAAAAAAAAAAAAAAAAABYAAABMAAAAAAAAAAAAAAAAAAAAAAAAAAAAAAAAAAAJAAAAAAAAAAAAAAAAAAAAAAAAAAAAAAAAAAAAAAAAAAAAAAAAAAAAAAAAAAAA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2NjYAAAAAAIAAAACAAAAAMDA/wB/f38AAAAAAAAAAAAAAAAAAAAAAAAAAAAhAAAAGAAAABQAAACtLQAAphYAAPtKAAAwKgAAAAAAACYAAAAIAAAA//////////8="/>
                </a:ext>
              </a:extLst>
            </p:cNvSpPr>
            <p:nvPr/>
          </p:nvSpPr>
          <p:spPr>
            <a:xfrm flipH="1">
              <a:off x="7425055" y="3681730"/>
              <a:ext cx="4763770" cy="3176270"/>
            </a:xfrm>
            <a:prstGeom prst="line">
              <a:avLst/>
            </a:prstGeom>
            <a:noFill/>
            <a:ln w="9525" cap="flat" cmpd="sng" algn="ctr">
              <a:solidFill>
                <a:srgbClr val="D8D8D8"/>
              </a:solidFill>
              <a:prstDash val="solid"/>
              <a:headEnd type="none"/>
              <a:tailEnd type="none"/>
            </a:ln>
            <a:effectLst/>
          </p:spPr>
        </p:sp>
        <p:sp>
          <p:nvSpPr>
            <p:cNvPr id="10" name="Rectangle 23"/>
            <p:cNvSpPr>
              <a:extLst>
                <a:ext uri="smNativeData">
                  <pr:smNativeData xmlns:pr="smNativeData" val="SMDATA_13_H9o2XxMAAAAlAAAACwAAAA0AAAAAezgAAPP////7SgAAMCoAAAAAAAAAAAAAAAAAAAEAAABQAAAAAAAAAAAA4D8AAAAAAADgPwAAAAAAAOA/AAAAAAAA4D8AAAAAAADgPwAAAAAAAOA/AAAAAAAA4D8AAAAAAADgPwAAAAAAAOA/AAAAAAAA4D8CAAAAjAAAAAEAAAAAAAAAkMImDIOxIwBHAAAAAAAAAAAAAAAAAAAAAAAAAAAAAAAAAAAAZAAAAAEAAABAAAAAAAAAAGQAAAAOAQAAAAAAAAAAAAAAAAAAAAAAAAAAAAAAAAAAAAAAAAAAAAAAAAAAAAAAAAAAAAAAAAAAAAAAAAAAAAAAAAAAAAAAAAAAAAAAAAAAFAAAADwAAAAAAAAAAAAAAJDCJgw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QwiYFg7EjAAAAAAAAAAAAAAAAAAAAAAAAAAAAAAAAAAAAAAAAAAAAkMImBX9/fwDr6+sDzMzMAMDA/wB/f38AAAAAAAAAAAAAAAAAAAAAAAAAAAAhAAAAGAAAABQAAAB7OAAA8/////tKAAAwKgAAAAAAACYAAAAIAAAA//////////8="/>
                </a:ext>
              </a:extLst>
            </p:cNvSpPr>
            <p:nvPr/>
          </p:nvSpPr>
          <p:spPr>
            <a:xfrm>
              <a:off x="9181465" y="-8255"/>
              <a:ext cx="3007360" cy="6866255"/>
            </a:xfrm>
            <a:custGeom>
              <a:avLst/>
              <a:gdLst/>
              <a:ahLst/>
              <a:cxnLst/>
              <a:rect l="0" t="0" r="3007360" b="6866255"/>
              <a:pathLst>
                <a:path w="3007360" h="6866255">
                  <a:moveTo>
                    <a:pt x="2045539" y="0"/>
                  </a:moveTo>
                  <a:lnTo>
                    <a:pt x="3007360" y="0"/>
                  </a:lnTo>
                  <a:lnTo>
                    <a:pt x="3007360" y="6866255"/>
                  </a:lnTo>
                  <a:lnTo>
                    <a:pt x="0" y="6866255"/>
                  </a:lnTo>
                  <a:lnTo>
                    <a:pt x="2045539" y="0"/>
                  </a:lnTo>
                  <a:close/>
                </a:path>
              </a:pathLst>
            </a:custGeom>
            <a:solidFill>
              <a:schemeClr val="accent1">
                <a:alpha val="29000"/>
              </a:schemeClr>
            </a:solidFill>
            <a:ln>
              <a:noFill/>
            </a:ln>
            <a:effectLst/>
          </p:spPr>
        </p:sp>
        <p:sp>
          <p:nvSpPr>
            <p:cNvPr id="9" name="Rectangle 25"/>
            <p:cNvSpPr>
              <a:extLst>
                <a:ext uri="smNativeData">
                  <pr:smNativeData xmlns:pr="smNativeData" val="SMDATA_13_H9o2XxMAAAAlAAAACwAAAA0AAAAAFDsAAPP///8ASwAAMCoAAAAAAAAAAAAAAAAAAAEAAABQAAAAAAAAAAAA4D8AAAAAAADgPwAAAAAAAOA/AAAAAAAA4D8AAAAAAADgPwAAAAAAAOA/AAAAAAAA4D8AAAAAAADgPwAAAAAAAOA/AAAAAAAA4D8CAAAAjAAAAAEAAAAAAAAAkMImDIOxIwBRAAAAAAAAAAAAAAAAAAAAAAAAAAAAAAAAAAAAZAAAAAEAAABAAAAAAAAAAGQAAAAOAQAAAAAAAAAAAAAAAAAAAAAAAAAAAAAAAAAAAAAAAAAAAAAAAAAAAAAAAAAAAAAAAAAAAAAAAAAAAAAAAAAAAAAAAAAAAAAAAAAAFAAAADwAAAAAAAAAAAAAAJDCJgw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QwiYFg7EjAAAAAAAAAAAAAAAAAAAAAAAAAAAAAAAAAAAAAAAAAAAAkMImBX9/fwDr6+sDzMzMAMDA/wB/f38AAAAAAAAAAAAAAAAAAAAAAAAAAAAhAAAAGAAAABQAAAAUOwAA8////wBLAAAwKgAAAAAAACYAAAAIAAAA//////////8="/>
                </a:ext>
              </a:extLst>
            </p:cNvSpPr>
            <p:nvPr/>
          </p:nvSpPr>
          <p:spPr>
            <a:xfrm>
              <a:off x="9603740" y="-8255"/>
              <a:ext cx="2588260" cy="6866255"/>
            </a:xfrm>
            <a:custGeom>
              <a:avLst/>
              <a:gdLst/>
              <a:ahLst/>
              <a:cxnLst/>
              <a:rect l="0" t="0" r="2588260" b="6866255"/>
              <a:pathLst>
                <a:path w="2588260" h="6866255">
                  <a:moveTo>
                    <a:pt x="0" y="0"/>
                  </a:moveTo>
                  <a:lnTo>
                    <a:pt x="2588260" y="0"/>
                  </a:lnTo>
                  <a:lnTo>
                    <a:pt x="2588260" y="6866255"/>
                  </a:lnTo>
                  <a:lnTo>
                    <a:pt x="1209321" y="68662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19000"/>
              </a:schemeClr>
            </a:solidFill>
            <a:ln>
              <a:noFill/>
            </a:ln>
            <a:effectLst/>
          </p:spPr>
        </p:sp>
        <p:sp>
          <p:nvSpPr>
            <p:cNvPr id="8" name="Isosceles Triangle 23"/>
            <p:cNvSpPr>
              <a:extLst>
                <a:ext uri="smNativeData">
                  <pr:smNativeData xmlns:pr="smNativeData" val="SMDATA_13_H9o2XxMAAAAlAAAAagAAAA0AAAAAkAAAAEgAAACQAAAASAAAAAAAAAAAAAAAAAAAAAEAAABQAAAAAAAAAAAA8D8AAAAAAADgPwAAAAAAAOA/AAAAAAAA4D8AAAAAAADgPwAAAAAAAOA/AAAAAAAA4D8AAAAAAADgPwAAAAAAAOA/AAAAAAAA4D8CAAAAjAAAAAEAAAAAAAAAVKAhDYOxIwAdAAAAAAAAAAAAAAAAAAAAAAAAAAAAAAAAAAAAZAAAAAEAAABAAAAAAAAAAGQAAAAOAQAAAAAAAAAAAAAAAAAAAAAAAAAAAAAAAAAAAAAAAAAAAAAAAAAAAAAAAAAAAAAAAAAAAAAAAAAAAAAAAAAAAAAAAAAAAAAAAAAAFAAAADwAAAAAAAAAAAAAAJDCJgw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GMAaAAMAAAAEAAAAAAAAAAAAAAAAAAAAAAAAAAeAAAAaAAAAAAAAAAAAAAAAAAAAAAAAAAAAAAAECcAABAnAAAAAAAAAAAAAAAAAAAAAAAAAAAAAAAAAAAAAAAAAAAAABQAAAAAAAAAwMD/AAAAAABkAAAAMgAAAAAAAABkAAAAAAAAAH9/fwAKAAAAHwAAAFQAAABUoCEGg7EjAAAAAAAAAAAAAAAAAAAAAAAAAAAAAAAAAAAAAAAAAAAAkMImBX9/fwDr6+sDzMzMAMDA/wB/f38AAAAAAAAAAAAAAAAAAAAAAAAAAAAhAAAAGAAAABQAAADzNgAAwBIAAABLAAAwKgAAAAAAACYAAAAIAAAA//////////8="/>
                </a:ext>
              </a:extLst>
            </p:cNvSpPr>
            <p:nvPr/>
          </p:nvSpPr>
          <p:spPr>
            <a:xfrm>
              <a:off x="8932545" y="3048000"/>
              <a:ext cx="3259455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000"/>
              </a:schemeClr>
            </a:solidFill>
            <a:ln>
              <a:noFill/>
            </a:ln>
            <a:effectLst/>
          </p:spPr>
        </p:sp>
        <p:sp>
          <p:nvSpPr>
            <p:cNvPr id="7" name="Rectangle 27"/>
            <p:cNvSpPr>
              <a:extLst>
                <a:ext uri="smNativeData">
                  <pr:smNativeData xmlns:pr="smNativeData" val="SMDATA_13_H9o2XxMAAAAlAAAACwAAAA0AAAAAbDkAAPP////7SgAAMCoAAAAAAAAAAAAAAAAAAAEAAABQAAAAAAAAAAAA4D8AAAAAAADgPwAAAAAAAOA/AAAAAAAA4D8AAAAAAADgPwAAAAAAAOA/AAAAAAAA4D8AAAAAAADgPwAAAAAAAOA/AAAAAAAA4D8CAAAAjAAAAAEAAAAAAAAAP3gYAIOxIwAfAAAAAAAAAAAAAAAAAAAAAAAAAAAAAAAAAAAAZAAAAAEAAABAAAAAAAAAAGQAAAAOAQAAAAAAAAAAAAAAAAAAAAAAAAAAAAAAAAAAAAAAAAAAAAAAAAAAAAAAAAAAAAAAAAAAAAAAAAAAAAAAAAAAAAAAAAAAAAAAAAAAFAAAADwAAAAAAAAAAAAAAJDCJgw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/eBgAg7EjAAAAAAAAAAAAAAAAAAAAAAAAAAAAAAAAAAAAAAAAAAAAkMImBX9/fwDr6+sDzMzMAMDA/wB/f38AAAAAAAAAAAAAAAAAAAAAAAAAAAAhAAAAGAAAABQAAABsOQAA8/////tKAAAwKgAAAAAAACYAAAAIAAAA//////////8="/>
                </a:ext>
              </a:extLst>
            </p:cNvSpPr>
            <p:nvPr/>
          </p:nvSpPr>
          <p:spPr>
            <a:xfrm>
              <a:off x="9334500" y="-8255"/>
              <a:ext cx="2854325" cy="6866255"/>
            </a:xfrm>
            <a:custGeom>
              <a:avLst/>
              <a:gdLst/>
              <a:ahLst/>
              <a:cxnLst/>
              <a:rect l="0" t="0" r="2854325" b="6866255"/>
              <a:pathLst>
                <a:path w="2854325" h="6866255">
                  <a:moveTo>
                    <a:pt x="0" y="0"/>
                  </a:moveTo>
                  <a:lnTo>
                    <a:pt x="2854325" y="0"/>
                  </a:lnTo>
                  <a:lnTo>
                    <a:pt x="2854325" y="6866255"/>
                  </a:lnTo>
                  <a:lnTo>
                    <a:pt x="2470749" y="68662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000"/>
              </a:srgbClr>
            </a:solidFill>
            <a:ln>
              <a:noFill/>
            </a:ln>
            <a:effectLst/>
          </p:spPr>
        </p:sp>
        <p:sp>
          <p:nvSpPr>
            <p:cNvPr id="6" name="Rectangle 28"/>
            <p:cNvSpPr>
              <a:extLst>
                <a:ext uri="smNativeData">
                  <pr:smNativeData xmlns:pr="smNativeData" val="SMDATA_13_H9o2XxMAAAAlAAAACwAAAA0AAAAAC0MAAPP////7SgAAMCoAAAAAAAAAAAAAAAAAAAEAAABQAAAAAAAAAAAA4D8AAAAAAADgPwAAAAAAAOA/AAAAAAAA4D8AAAAAAADgPwAAAAAAAOA/AAAAAAAA4D8AAAAAAADgPwAAAAAAAOA/AAAAAAAA4D8CAAAAjAAAAAEAAAAAAAAAv+RyAIOxIwAfAAAAAAAAAAAAAAAAAAAAAAAAAAAAAAAAAAAAZAAAAAEAAABAAAAAAAAAAGQAAAAOAQAAAAAAAAAAAAAAAAAAAAAAAAAAAAAAAAAAAAAAAAAAAAAAAAAAAAAAAAAAAAAAAAAAAAAAAAAAAAAAAAAAAAAAAAAAAAAAAAAAFAAAADwAAAAAAAAAAAAAAJDCJgw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/5HIAg7EjAAAAAAAAAAAAAAAAAAAAAAAAAAAAAAAAAAAAAAAAAAAAkMImBX9/fwDr6+sDzMzMAMDA/wB/f38AAAAAAAAAAAAAAAAAAAAAAAAAAAAhAAAAGAAAABQAAAALQwAA8/////tKAAAwKgAAAAAAACYAAAAIAAAA//////////8="/>
                </a:ext>
              </a:extLst>
            </p:cNvSpPr>
            <p:nvPr/>
          </p:nvSpPr>
          <p:spPr>
            <a:xfrm>
              <a:off x="10898505" y="-8255"/>
              <a:ext cx="1290320" cy="6866255"/>
            </a:xfrm>
            <a:custGeom>
              <a:avLst/>
              <a:gdLst/>
              <a:ahLst/>
              <a:cxnLst/>
              <a:rect l="0" t="0" r="1290320" b="6866255"/>
              <a:pathLst>
                <a:path w="1290320" h="6866255">
                  <a:moveTo>
                    <a:pt x="1019914" y="0"/>
                  </a:moveTo>
                  <a:lnTo>
                    <a:pt x="1290320" y="0"/>
                  </a:lnTo>
                  <a:lnTo>
                    <a:pt x="1290320" y="6866255"/>
                  </a:lnTo>
                  <a:lnTo>
                    <a:pt x="0" y="6866255"/>
                  </a:lnTo>
                  <a:lnTo>
                    <a:pt x="1019914" y="0"/>
                  </a:lnTo>
                  <a:close/>
                </a:path>
              </a:pathLst>
            </a:custGeom>
            <a:solidFill>
              <a:srgbClr val="BFE472">
                <a:alpha val="69000"/>
              </a:srgbClr>
            </a:solidFill>
            <a:ln>
              <a:noFill/>
            </a:ln>
            <a:effectLst/>
          </p:spPr>
        </p:sp>
        <p:sp>
          <p:nvSpPr>
            <p:cNvPr id="5" name="Rectangle 29"/>
            <p:cNvSpPr>
              <a:extLst>
                <a:ext uri="smNativeData">
                  <pr:smNativeData xmlns:pr="smNativeData" val="SMDATA_13_H9o2XxMAAAAlAAAACwAAAA0AAAAAS0MAAPP////7SgAAMCoAAAAAAAAAAAAAAAAAAAEAAABQAAAAAAAAAAAA4D8AAAAAAADgPwAAAAAAAOA/AAAAAAAA4D8AAAAAAADgPwAAAAAAAOA/AAAAAAAA4D8AAAAAAADgPwAAAAAAAOA/AAAAAAAA4D8CAAAAjAAAAAEAAAAAAAAAkMImDIOxIwAkAAAAAAAAAAAAAAAAAAAAAAAAAAAAAAAAAAAAZAAAAAEAAABAAAAAAAAAAGQAAAAOAQAAAAAAAAAAAAAAAAAAAAAAAAAAAAAAAAAAAAAAAAAAAAAAAAAAAAAAAAAAAAAAAAAAAAAAAAAAAAAAAAAAAAAAAAAAAAAAAAAAFAAAADwAAAAAAAAAAAAAAJDCJgw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QwiYFg7EjAAAAAAAAAAAAAAAAAAAAAAAAAAAAAAAAAAAAAAAAAAAAkMImBX9/fwDr6+sDzMzMAMDA/wB/f38AAAAAAAAAAAAAAAAAAAAAAAAAAAAhAAAAGAAAABQAAABLQwAA8/////tKAAAwKgAAAAAAACYAAAAIAAAA//////////8="/>
                </a:ext>
              </a:extLst>
            </p:cNvSpPr>
            <p:nvPr/>
          </p:nvSpPr>
          <p:spPr>
            <a:xfrm>
              <a:off x="10939145" y="-8255"/>
              <a:ext cx="1249680" cy="6866255"/>
            </a:xfrm>
            <a:custGeom>
              <a:avLst/>
              <a:gdLst/>
              <a:ahLst/>
              <a:cxnLst/>
              <a:rect l="0" t="0" r="1249680" b="6866255"/>
              <a:pathLst>
                <a:path w="1249680" h="6866255">
                  <a:moveTo>
                    <a:pt x="0" y="0"/>
                  </a:moveTo>
                  <a:lnTo>
                    <a:pt x="1249680" y="0"/>
                  </a:lnTo>
                  <a:lnTo>
                    <a:pt x="1249680" y="6866255"/>
                  </a:lnTo>
                  <a:lnTo>
                    <a:pt x="1109253" y="68662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000"/>
              </a:schemeClr>
            </a:solidFill>
            <a:ln>
              <a:noFill/>
            </a:ln>
            <a:effectLst/>
          </p:spPr>
        </p:sp>
        <p:sp>
          <p:nvSpPr>
            <p:cNvPr id="4" name="Isosceles Triangle 27"/>
            <p:cNvSpPr>
              <a:extLst>
                <a:ext uri="smNativeData">
                  <pr:smNativeData xmlns:pr="smNativeData" val="SMDATA_13_H9o2XxMAAAAlAAAAagAAAA0AAAAAkAAAAEgAAACQAAAASAAAAAAAAAAAAAAAAAAAAAEAAABQAAAAAAAAAAAA8D8AAAAAAADgPwAAAAAAAOA/AAAAAAAA4D8AAAAAAADgPwAAAAAAAOA/AAAAAAAA4D8AAAAAAADgPwAAAAAAAOA/AAAAAAAA4D8CAAAAjAAAAAEAAAAAAAAAkMImDIOxIwAVAAAAAAAAAAAAAAAAAAAAAAAAAAAAAAAAAAAAZAAAAAEAAABAAAAAAAAAAGQAAAAOAQAAAAAAAAAAAAAAAAAAAAAAAAAAAAAAAAAAAAAAAAAAAAAAAAAAAAAAAAAAAAAAAAAAAAAAAAAAAAAAAAAAAAAAAAAAAAAAAAAAFAAAADwAAAAAAAAAAAAAAJDCJgw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QwiYFg7EjAAAAAAAAAAAAAAAAAAAAAAAAAAAAAAAAAAAAAAAAAAAAkMImBX9/fwDr6+sDzMzMAMDA/wB/f38AAAAAAAAAAAAAAAAAAAAAAAAAAAAhAAAAGAAAABQAAADNPwAAFRYAAPtKAAAwKgAAAAAAACYAAAAIAAAA//////////8="/>
                </a:ext>
              </a:extLst>
            </p:cNvSpPr>
            <p:nvPr/>
          </p:nvSpPr>
          <p:spPr>
            <a:xfrm>
              <a:off x="10371455" y="3589655"/>
              <a:ext cx="1817370" cy="326834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9000"/>
              </a:schemeClr>
            </a:solidFill>
            <a:ln>
              <a:noFill/>
            </a:ln>
            <a:effectLst/>
          </p:spPr>
        </p:sp>
        <p:sp>
          <p:nvSpPr>
            <p:cNvPr id="3" name="Isosceles Triangle 28"/>
            <p:cNvSpPr>
              <a:extLst>
                <a:ext uri="smNativeData">
                  <pr:smNativeData xmlns:pr="smNativeData" val="SMDATA_13_H9o2XxMAAAAlAAAAagAAAA0AAAAAkAAAAEgAAACQAAAASAAAAAAAAAAAAAAAAAAAAAEAAABQAAAAAAAAAAAAAAAAAAAAAADgPwAAAAAAAOA/AAAAAAAA4D8AAAAAAADgPwAAAAAAAOA/AAAAAAAA4D8AAAAAAADgPwAAAAAAAOA/AAAAAAAA4D8CAAAAjAAAAAEAAAAAAAAAkMImDIOxIwAQAAAAAAAAAAAAAAAAAAAAAAAAAAAAAAAAAAAAZAAAAAEAAABAAAAAAAAAAGQAAAAOAQAAAAAAAAAAAAAAAAAAAAAAAAAAAAAAAAAAAAAAAAAAAAAAAAAAAAAAAAAAAAAAAAAAAAAAAAAAAAAAAAAAAAAAAAAAAAAAAAAAFAAAADwAAAAAAAAAAAAAAJDCJgw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FgCAAAMAAAAEAAAAAAAAAAAAAAAAAAAAAAAAAAeAAAAaAAAAAAAAAAAAAAAAAAAAAAAAAAAAAAAECcAABAnAAAAAAAAAAAAAAAAAAAAAAAAAAAAAAAAAAAAAAAAAAAAABQAAAAAAAAAwMD/AAAAAABkAAAAMgAAAAAAAABkAAAAAAAAAH9/fwAKAAAAHwAAAFQAAACQwiYFg7EjAAAAAAAAAAAAAAAAAAAAAAAAAAAAAAAAAAAAAAAAAAAAkMImBX9/fwDr6+sDzMzMAMDA/wB/f38AAAAAAAAAAAAAAAAAAAAAAAAAAAAhAAAAGAAAABQAAAAAAAAAsBgAAMMCAAAwKgAAAAAAACYAAAAIAAAA//////////8="/>
                </a:ext>
              </a:extLst>
            </p:cNvSpPr>
            <p:nvPr/>
          </p:nvSpPr>
          <p:spPr>
            <a:xfrm>
              <a:off x="0" y="4013200"/>
              <a:ext cx="448945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000"/>
              </a:schemeClr>
            </a:solidFill>
            <a:ln>
              <a:noFill/>
            </a:ln>
            <a:effectLst/>
          </p:spPr>
        </p:sp>
      </p:grpSp>
      <p:sp>
        <p:nvSpPr>
          <p:cNvPr id="13" name="Title Placeholder 1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GFsAAg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wAMAAA05AADgCwAAEAAAACYAAAAIAAAAvy8AAP//wQE="/>
              </a:ext>
            </a:extLst>
          </p:cNvSpPr>
          <p:nvPr>
            <p:ph type="title"/>
          </p:nvPr>
        </p:nvSpPr>
        <p:spPr>
          <a:xfrm>
            <a:off x="677545" y="609600"/>
            <a:ext cx="8596630" cy="1320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ru-ru"/>
            </a:pPr>
            <a:r>
              <a:t>Образец заголовка</a:t>
            </a:r>
          </a:p>
        </p:txBody>
      </p:sp>
      <p:sp>
        <p:nvSpPr>
          <p:cNvPr id="14" name="Text Placeholder 2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G4Acw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Sw0AAA05AAAqJQAAEAAAACYAAAAIAAAAPy8AAP//wQE="/>
              </a:ext>
            </a:extLst>
          </p:cNvSpPr>
          <p:nvPr>
            <p:ph type="body" idx="1"/>
          </p:nvPr>
        </p:nvSpPr>
        <p:spPr>
          <a:xfrm>
            <a:off x="677545" y="2160905"/>
            <a:ext cx="8596630" cy="388048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Второй уровень</a:t>
            </a:r>
          </a:p>
          <a:p>
            <a:pPr lvl="2">
              <a:defRPr lang="ru-ru"/>
            </a:pPr>
            <a:r>
              <a:t>Третий уровень</a:t>
            </a:r>
          </a:p>
          <a:p>
            <a:pPr lvl="3">
              <a:defRPr lang="ru-ru"/>
            </a:pPr>
            <a:r>
              <a:t>Четвертый уровень</a:t>
            </a:r>
          </a:p>
          <a:p>
            <a:pPr lvl="4">
              <a:defRPr lang="ru-ru"/>
            </a:pPr>
            <a:r>
              <a:t>Пятый уровень</a:t>
            </a:r>
          </a:p>
        </p:txBody>
      </p:sp>
      <p:sp>
        <p:nvSpPr>
          <p:cNvPr id="15" name="Date Placeholder 3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O4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TLAAAKiUAAO8xAABpJwAAEAAAACYAAAAIAAAAv48AAP//wQE="/>
              </a:ext>
            </a:extLst>
          </p:cNvSpPr>
          <p:nvPr>
            <p:ph type="dt" sz="half" idx="2"/>
          </p:nvPr>
        </p:nvSpPr>
        <p:spPr>
          <a:xfrm>
            <a:off x="7205345" y="6041390"/>
            <a:ext cx="911860" cy="365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ru-ru" sz="900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9617-59C3-0460-8DE9-AF35D8A77BFA}" type="datetime1">
              <a:rPr lang="ru-ru"/>
              <a:t/>
            </a:fld>
            <a:endParaRPr lang="ru-ru"/>
          </a:p>
        </p:txBody>
      </p:sp>
      <p:sp>
        <p:nvSpPr>
          <p:cNvPr id="16" name="Footer Placeholder 4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D0EPgQ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rBAAAKiUAAOgqAABpJwAAEAAAACYAAAAIAAAAv48AAP//wQE="/>
              </a:ext>
            </a:extLst>
          </p:cNvSpPr>
          <p:nvPr>
            <p:ph type="ftr" sz="quarter" idx="3"/>
          </p:nvPr>
        </p:nvSpPr>
        <p:spPr>
          <a:xfrm>
            <a:off x="677545" y="6041390"/>
            <a:ext cx="6297295" cy="365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ru-ru" sz="900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ru-ru"/>
          </a:p>
        </p:txBody>
      </p:sp>
      <p:sp>
        <p:nvSpPr>
          <p:cNvPr id="17" name="Slide Number Placeholder 5"/>
          <p:cNvSpPr>
            <a:spLocks noGrp="1" noChangeArrowheads="1"/>
            <a:extLst>
              <a:ext uri="smNativeData">
                <pr:smNativeData xmlns:pr="smNativeData" val="SMDATA_13_H9o2Xx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GM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ZNAAAKiUAAA05AABpJwAAEAAAACYAAAAIAAAAv48AAP//wQE="/>
              </a:ext>
            </a:extLst>
          </p:cNvSpPr>
          <p:nvPr>
            <p:ph type="sldNum" sz="quarter" idx="4"/>
          </p:nvPr>
        </p:nvSpPr>
        <p:spPr>
          <a:xfrm>
            <a:off x="8590915" y="6041390"/>
            <a:ext cx="683260" cy="365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ru-ru" sz="900">
                <a:solidFill>
                  <a:schemeClr val="accent1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2E51B6BB-F5C3-0440-8DE9-0315F8A77B56}" type="slidenum">
              <a:rPr lang="ru-ru"/>
              <a:t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sldNum="0" hdr="0" ftr="0" dt="0"/>
  <p:txStyles>
    <p:title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3600" b="0" i="0" u="none" strike="noStrike" kern="1" spc="0" baseline="0">
          <a:solidFill>
            <a:schemeClr val="accent1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2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2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2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2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2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2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2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2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Pts val="1440"/>
        <a:buFont typeface="Wingdings 3" pitchFamily="1" charset="2"/>
        <a:buChar char=""/>
        <a:tabLst/>
        <a:defRPr lang="ru-ru" sz="1800" b="0" i="0" u="none" strike="noStrike" kern="1" spc="0" baseline="0">
          <a:solidFill>
            <a:srgbClr val="3F3F3F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1pPr>
      <a:lvl2pPr marL="742950" marR="0" indent="-285750" algn="l" defTabSz="45720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Pts val="1280"/>
        <a:buFont typeface="Wingdings 3" pitchFamily="1" charset="2"/>
        <a:buChar char=""/>
        <a:tabLst/>
        <a:defRPr lang="ru-ru" sz="1600" b="0" i="0" u="none" strike="noStrike" kern="1" spc="0" baseline="0">
          <a:solidFill>
            <a:srgbClr val="3F3F3F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2pPr>
      <a:lvl3pPr marL="1143000" marR="0" indent="-228600" algn="l" defTabSz="45720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Pts val="1120"/>
        <a:buFont typeface="Wingdings 3" pitchFamily="1" charset="2"/>
        <a:buChar char=""/>
        <a:tabLst/>
        <a:defRPr lang="ru-ru" sz="1400" b="0" i="0" u="none" strike="noStrike" kern="1" spc="0" baseline="0">
          <a:solidFill>
            <a:srgbClr val="3F3F3F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3pPr>
      <a:lvl4pPr marL="1600200" marR="0" indent="-228600" algn="l" defTabSz="45720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Pts val="960"/>
        <a:buFont typeface="Wingdings 3" pitchFamily="1" charset="2"/>
        <a:buChar char=""/>
        <a:tabLst/>
        <a:defRPr lang="ru-ru" sz="1200" b="0" i="0" u="none" strike="noStrike" kern="1" spc="0" baseline="0">
          <a:solidFill>
            <a:srgbClr val="3F3F3F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4pPr>
      <a:lvl5pPr marL="2057400" marR="0" indent="-228600" algn="l" defTabSz="45720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Pts val="960"/>
        <a:buFont typeface="Wingdings 3" pitchFamily="1" charset="2"/>
        <a:buChar char=""/>
        <a:tabLst/>
        <a:defRPr lang="ru-ru" sz="1200" b="0" i="0" u="none" strike="noStrike" kern="1" spc="0" baseline="0">
          <a:solidFill>
            <a:srgbClr val="3F3F3F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5pPr>
      <a:lvl6pPr marL="2514600" marR="0" indent="-228600" algn="l" defTabSz="45720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Tx/>
        <a:buFont typeface="Wingdings 3" pitchFamily="1" charset="2"/>
        <a:buChar char=""/>
        <a:tabLst/>
        <a:defRPr lang="en-us" sz="1200" b="0" i="0" u="none" strike="noStrike" kern="1" spc="0" baseline="0">
          <a:solidFill>
            <a:srgbClr val="3F3F3F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6pPr>
      <a:lvl7pPr marL="2971800" marR="0" indent="-228600" algn="l" defTabSz="45720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Tx/>
        <a:buFont typeface="Wingdings 3" pitchFamily="1" charset="2"/>
        <a:buChar char=""/>
        <a:tabLst/>
        <a:defRPr lang="en-us" sz="1200" b="0" i="0" u="none" strike="noStrike" kern="1" spc="0" baseline="0">
          <a:solidFill>
            <a:srgbClr val="3F3F3F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7pPr>
      <a:lvl8pPr marL="3429000" marR="0" indent="-228600" algn="l" defTabSz="45720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Tx/>
        <a:buFont typeface="Wingdings 3" pitchFamily="1" charset="2"/>
        <a:buChar char=""/>
        <a:tabLst/>
        <a:defRPr lang="en-us" sz="1200" b="0" i="0" u="none" strike="noStrike" kern="1" spc="0" baseline="0">
          <a:solidFill>
            <a:srgbClr val="3F3F3F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8pPr>
      <a:lvl9pPr marL="3886200" marR="0" indent="-228600" algn="l" defTabSz="457200">
        <a:lnSpc>
          <a:spcPct val="100000"/>
        </a:lnSpc>
        <a:spcBef>
          <a:spcPts val="1000"/>
        </a:spcBef>
        <a:spcAft>
          <a:spcPts val="0"/>
        </a:spcAft>
        <a:buClr>
          <a:schemeClr val="accent1"/>
        </a:buClr>
        <a:buSzTx/>
        <a:buFont typeface="Wingdings 3" pitchFamily="1" charset="2"/>
        <a:buChar char=""/>
        <a:tabLst/>
        <a:defRPr lang="en-us" sz="1200" b="0" i="0" u="none" strike="noStrike" kern="1" spc="0" baseline="0">
          <a:solidFill>
            <a:srgbClr val="3F3F3F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Trebuchet MS" pitchFamily="2" charset="-52"/>
          <a:ea typeface="Trebuchet MS" pitchFamily="2" charset="-52"/>
          <a:cs typeface="Trebuchet MS" pitchFamily="2" charset="-52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themeOverride" Target="../theme/themeOverr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10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1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1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1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1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/Relationships>
</file>

<file path=ppt/slides/_rels/slide1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1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/Relationships>
</file>

<file path=ppt/slides/_rels/slide1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/Relationships>
</file>

<file path=ppt/slides/_rels/slide1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png"/></Relationships>
</file>

<file path=ppt/slides/_rels/slide1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/Relationships>
</file>

<file path=ppt/slides/_rels/slide20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png"/></Relationships>
</file>

<file path=ppt/slides/_rels/slide2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AfAAA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pAkAAOEAAADpOAAAViA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1567180" y="142875"/>
            <a:ext cx="7684135" cy="51136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Текстовое поле1"/>
          <p:cNvSpPr txBox="1">
            <a:extLst>
              <a:ext uri="smNativeData">
                <pr:smNativeData xmlns:pr="smNativeData" val="SMDATA_13_H9o2XxMAAAAlAAAAE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C8BAAAgCEAADw4AACfJQAAEAAAACYAAAAIAAAA//////////8="/>
              </a:ext>
            </a:extLst>
          </p:cNvSpPr>
          <p:nvPr/>
        </p:nvSpPr>
        <p:spPr>
          <a:xfrm>
            <a:off x="769620" y="5445760"/>
            <a:ext cx="8371840" cy="6699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>
              <a:defRPr lang="ru-ru" sz="2000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ҚАШЫҚТЫҚТАН ОҚЫТУДЫ ТИІМДІ ҰЙЫМДАСТЫРУ ЖОЛДАРЫ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1"/>
          <p:cNvSpPr txBox="1">
            <a:extLst>
              <a:ext uri="smNativeData">
                <pr:smNativeData xmlns:pr="smNativeData" val="SMDATA_13_H9o2XxMAAAAlAAAAE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DFAwAA2gEAAHQ7AABeBwAAEAAAACYAAAAIAAAA//////////8="/>
              </a:ext>
            </a:extLst>
          </p:cNvSpPr>
          <p:nvPr/>
        </p:nvSpPr>
        <p:spPr>
          <a:xfrm>
            <a:off x="612775" y="300990"/>
            <a:ext cx="9051925" cy="8966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>
              <a:defRPr lang="ru-ru" sz="2800" b="1">
                <a:uFill>
                  <a:solidFill>
                    <a:srgbClr val="000000"/>
                  </a:solidFill>
                </a:u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Қашықтықтан оқыту жағдайындағы қолжетімді платформалар</a:t>
            </a:r>
          </a:p>
        </p:txBody>
      </p:sp>
      <p:pic>
        <p:nvPicPr>
          <p:cNvPr id="3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Bvbmlj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nAUAALsJAADJFAAAyhg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11860" y="1581785"/>
            <a:ext cx="2466975" cy="244792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Изображение2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Bvbmlj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kxcAABYKAADlJQAAYRgAABAAAAAmAAAACAAAAP//////////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3832225" y="1639570"/>
            <a:ext cx="2327910" cy="232346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Изображение3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BiAAA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5SYAAHQJAAB8OwAAPRcAABAAAAAmAAAACAAAAP//////////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6322695" y="1536700"/>
            <a:ext cx="3347085" cy="22409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Изображение4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BkAAA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mQUAAMAaAAC3GwAAFCYAABAAAAAmAAAACAAAAP//////////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909955" y="4348480"/>
            <a:ext cx="3595370" cy="1841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Изображение5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kB8AACEaAAC3MQAAlScAABAAAAAmAAAACAAAAP//////////"/>
              </a:ext>
            </a:extLst>
          </p:cNvPicPr>
          <p:nvPr/>
        </p:nvPicPr>
        <p:blipFill>
          <a:blip r:embed="rId6"/>
          <a:stretch>
            <a:fillRect/>
          </a:stretch>
        </p:blipFill>
        <p:spPr>
          <a:xfrm>
            <a:off x="5130800" y="4247515"/>
            <a:ext cx="2950845" cy="218694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val="SMDATA_13_H9o2Xx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r6+sDzMzMAMDA/wB/f38AAAAAAAAAAAAAAAAAAAAAAAAAAAAhAAAAGAAAABQAAABRAQAAlQEAACM6AAA+EgAAEAAAACYAAAAIAAAAASAAAAAAAAA="/>
              </a:ext>
            </a:extLst>
          </p:cNvSpPr>
          <p:nvPr>
            <p:ph type="title"/>
          </p:nvPr>
        </p:nvSpPr>
        <p:spPr>
          <a:xfrm>
            <a:off x="213995" y="257175"/>
            <a:ext cx="9236710" cy="27082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algn="just">
              <a:defRPr lang="ru-ru" sz="2800"/>
            </a:pPr>
            <a:r>
              <a:rPr lang="ru-ru" b="1"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Google classroom - </a:t>
            </a:r>
            <a:r>
              <a:rPr lang="ru-ru" b="1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мұғалімдерге оқушылармен қарым - қатынасты ұйымдастыруға, тапсырмалар мен сабақтарды өткізуді жеңілдетуге көмектесетін онлайн платформа.</a:t>
            </a:r>
            <a:endParaRPr lang="ru-ru" b="1">
              <a:solidFill>
                <a:srgbClr val="000000"/>
              </a:solidFill>
              <a:latin typeface="Times New Roman" pitchFamily="1" charset="-52"/>
              <a:ea typeface="Times New Roman" pitchFamily="1" charset="-52"/>
              <a:cs typeface="Times New Roman" pitchFamily="1" charset="-52"/>
            </a:endParaRPr>
          </a:p>
          <a:p>
            <a:pPr algn="just">
              <a:defRPr lang="ru-ru" sz="2800"/>
            </a:pPr>
            <a:r>
              <a:rPr lang="ru-ru" b="1"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Google </a:t>
            </a:r>
            <a:r>
              <a:rPr lang="ru-ru" b="1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компаниясының өнімі.</a:t>
            </a:r>
            <a:endParaRPr lang="ru-ru" b="1">
              <a:latin typeface="Times New Roman" pitchFamily="1" charset="-52"/>
              <a:ea typeface="Times New Roman" pitchFamily="1" charset="-52"/>
              <a:cs typeface="Times New Roman" pitchFamily="1" charset="-52"/>
            </a:endParaRPr>
          </a:p>
          <a:p>
            <a:pPr algn="ctr">
              <a:defRPr lang="ru-ru"/>
            </a:pPr>
            <a:br/>
          </a:p>
        </p:txBody>
      </p:sp>
      <p:pic>
        <p:nvPicPr>
          <p:cNvPr id="3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AAAL46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1wsAAAEUAACPMwAAWSg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1924685" y="3251835"/>
            <a:ext cx="6456680" cy="330708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1"/>
          <p:cNvSpPr txBox="1">
            <a:extLst>
              <a:ext uri="smNativeData">
                <pr:smNativeData xmlns:pr="smNativeData" val="SMDATA_13_H9o2XxMAAAAlAAAAE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P8A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BwBQAArAEAAPA4AABKJwAAEAAAACYAAAAIAAAA//////////8="/>
              </a:ext>
            </a:extLst>
          </p:cNvSpPr>
          <p:nvPr/>
        </p:nvSpPr>
        <p:spPr>
          <a:xfrm>
            <a:off x="883920" y="271780"/>
            <a:ext cx="8371840" cy="61150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>
              <a:defRPr lang="en-us"/>
            </a:pPr>
            <a:r>
              <a:rPr lang="en-us" sz="2400" b="1"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Google classroom платформасының артықшылықтары:</a:t>
            </a:r>
            <a:endParaRPr lang="en-us" sz="2400" b="1">
              <a:latin typeface="Times New Roman" pitchFamily="1" charset="-52"/>
              <a:ea typeface="Times New Roman" pitchFamily="1" charset="-52"/>
              <a:cs typeface="Times New Roman" pitchFamily="1" charset="-52"/>
            </a:endParaRPr>
          </a:p>
          <a:p>
            <a:pPr algn="ctr">
              <a:defRPr lang="en-us" sz="2400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</a:p>
          <a:p>
            <a:pPr algn="l">
              <a:defRPr lang="en-us" sz="2400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-тіркелуді немесе жүктеуді қажет етпейді;</a:t>
            </a:r>
          </a:p>
          <a:p>
            <a:pPr algn="l">
              <a:defRPr lang="en-us" sz="2400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</a:p>
          <a:p>
            <a:pPr algn="just">
              <a:defRPr lang="en-us" sz="2400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 білім алушының өзін өзі бағалау жауапкершілігі артады;</a:t>
            </a:r>
          </a:p>
          <a:p>
            <a:pPr algn="just">
              <a:defRPr lang="en-us" sz="2400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</a:p>
          <a:p>
            <a:pPr algn="just">
              <a:defRPr lang="en-us" sz="2400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-сабақ бойына білімін қорытып талдау (анализ) жасауына, ақпарат арасындағы үзілістерді толықтыруына мүмкіндік береді;</a:t>
            </a:r>
          </a:p>
          <a:p>
            <a:pPr algn="just">
              <a:defRPr lang="en-us" sz="2400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</a:p>
          <a:p>
            <a:pPr algn="just">
              <a:defRPr lang="en-us" sz="2400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-білім алушы кез — келген уақытта онлайн, оффлайн режимде сол уақытта және кейін де бұл мәліметтермен таныса алады;</a:t>
            </a:r>
          </a:p>
          <a:p>
            <a:pPr algn="just">
              <a:defRPr lang="en-us" sz="2400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</a:p>
          <a:p>
            <a:pPr algn="just">
              <a:defRPr lang="en-us" sz="2400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 тиімді кері байланыс жасау, қатемен жұмыс;</a:t>
            </a:r>
          </a:p>
          <a:p>
            <a:pPr algn="just">
              <a:defRPr lang="en-us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</a:p>
          <a:p>
            <a:pPr algn="just">
              <a:defRPr lang="en-us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</a:p>
          <a:p>
            <a:pPr algn="just">
              <a:defRPr lang="en-us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</a:p>
          <a:p>
            <a:pPr algn="just">
              <a:defRPr lang="en-us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</a:p>
          <a:p>
            <a:pPr algn="just">
              <a:defRPr lang="en-us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</a:p>
          <a:p>
            <a:pPr algn="just">
              <a:defRPr lang="en-us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</a:p>
          <a:p>
            <a:pPr algn="l">
              <a:defRPr lang="en-us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</a:p>
          <a:p>
            <a:pPr algn="ctr">
              <a:defRPr lang="en-us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BnAGg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GP7///H+//8ASwAAMCoAAA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-309880" y="-172085"/>
            <a:ext cx="12501880" cy="70300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Линия1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KAF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DPAgAAJAsAACgIAAB5DgAAAAAAACYAAAAIAAAA//////////8="/>
              </a:ext>
            </a:extLst>
          </p:cNvSpPr>
          <p:nvPr/>
        </p:nvSpPr>
        <p:spPr>
          <a:xfrm>
            <a:off x="456565" y="1811020"/>
            <a:ext cx="869315" cy="54165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BnAGg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rP///wAAAABUSwAAiCoAAA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-53340" y="0"/>
            <a:ext cx="12298680" cy="691388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Линия1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KAF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DKNAAAcAUAAFE6AACPCQAAAAAAACYAAAAIAAAA//////////8="/>
              </a:ext>
            </a:extLst>
          </p:cNvSpPr>
          <p:nvPr/>
        </p:nvSpPr>
        <p:spPr>
          <a:xfrm>
            <a:off x="8581390" y="883920"/>
            <a:ext cx="898525" cy="66992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/v///wYAAAAASwAAMCoAAA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-1270" y="3810"/>
            <a:ext cx="12193270" cy="68541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Линия1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KAF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BDDwAArwgAAPEXAACTEAAAAAAAACYAAAAIAAAA//////////8="/>
              </a:ext>
            </a:extLst>
          </p:cNvSpPr>
          <p:nvPr/>
        </p:nvSpPr>
        <p:spPr>
          <a:xfrm>
            <a:off x="2480945" y="1411605"/>
            <a:ext cx="1410970" cy="128270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BnAGg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AAAAAAAAAAAASwAAKioAAA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41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Линия1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KAF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C3FgAAbAMAAL4aAADpBAAAAAAAACYAAAAIAAAA//////////8="/>
              </a:ext>
            </a:extLst>
          </p:cNvSpPr>
          <p:nvPr/>
        </p:nvSpPr>
        <p:spPr>
          <a:xfrm>
            <a:off x="3692525" y="556260"/>
            <a:ext cx="654685" cy="24193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  <p:sp>
        <p:nvSpPr>
          <p:cNvPr id="4" name="Линия2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KAF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BpHAAAmAMAAHAgAAAVBQAAAAAAACYAAAAIAAAA//////////8="/>
              </a:ext>
            </a:extLst>
          </p:cNvSpPr>
          <p:nvPr/>
        </p:nvSpPr>
        <p:spPr>
          <a:xfrm>
            <a:off x="4618355" y="584200"/>
            <a:ext cx="654685" cy="24193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  <p:sp>
        <p:nvSpPr>
          <p:cNvPr id="5" name="Линия3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PMA8w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C5IgAAJwMAAMAmAACkBAAAAAAAACYAAAAIAAAA//////////8="/>
              </a:ext>
            </a:extLst>
          </p:cNvSpPr>
          <p:nvPr/>
        </p:nvSpPr>
        <p:spPr>
          <a:xfrm>
            <a:off x="5644515" y="512445"/>
            <a:ext cx="654685" cy="24193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  <p:sp>
        <p:nvSpPr>
          <p:cNvPr id="6" name="Линия4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D48L2E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CYKAAAagMAAJ8sAADnBAAAAAAAACYAAAAIAAAA//////////8="/>
              </a:ext>
            </a:extLst>
          </p:cNvSpPr>
          <p:nvPr/>
        </p:nvSpPr>
        <p:spPr>
          <a:xfrm>
            <a:off x="6598920" y="554990"/>
            <a:ext cx="654685" cy="24193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ABAAA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AAAAAAAAAAAASwAAKioAAA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41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Линия1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P9iBg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BKHQAA2AEAAL8fAACmBAAAAAAAACYAAAAIAAAA//////////8="/>
              </a:ext>
            </a:extLst>
          </p:cNvSpPr>
          <p:nvPr/>
        </p:nvSpPr>
        <p:spPr>
          <a:xfrm>
            <a:off x="4761230" y="299720"/>
            <a:ext cx="399415" cy="45593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  <p:sp>
        <p:nvSpPr>
          <p:cNvPr id="4" name="Линия2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P8F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AfDgAAnQoAAHQRAAAVDwAAAAAAACYAAAAIAAAA//////////8="/>
              </a:ext>
            </a:extLst>
          </p:cNvSpPr>
          <p:nvPr/>
        </p:nvSpPr>
        <p:spPr>
          <a:xfrm>
            <a:off x="2295525" y="1725295"/>
            <a:ext cx="541655" cy="72644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ABAAA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AAAAAKj///8ASwAA0ikAAA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5880"/>
            <a:ext cx="12192000" cy="68541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Линия1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KAF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A/AwAAvAQAAKIHAADFCAAAAAAAACYAAAAIAAAA//////////8="/>
              </a:ext>
            </a:extLst>
          </p:cNvSpPr>
          <p:nvPr/>
        </p:nvSpPr>
        <p:spPr>
          <a:xfrm>
            <a:off x="527685" y="769620"/>
            <a:ext cx="713105" cy="65595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  <p:sp>
        <p:nvSpPr>
          <p:cNvPr id="4" name="Линия2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KAF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DxEgAAKAgAAFQXAAD6DAAAAAAAACYAAAAIAAAA//////////8="/>
              </a:ext>
            </a:extLst>
          </p:cNvSpPr>
          <p:nvPr/>
        </p:nvSpPr>
        <p:spPr>
          <a:xfrm>
            <a:off x="3079115" y="1325880"/>
            <a:ext cx="713105" cy="78359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uAAAAZAAAAAAAAAAjAAAABAAAAGQAAAAXAAAAFAAAAAAAAAAAAAAA/38AAP9/AAAAAAAACQAAAAQAAAA3AAA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//////7///8JSwAAMCoAAAAAAAAmAAAACAAAAP//////////"/>
              </a:ext>
            </a:extLst>
          </p:cNvPicPr>
          <p:nvPr/>
        </p:nvPicPr>
        <p:blipFill>
          <a:blip r:embed="rId2">
            <a:lum contrast="9000"/>
          </a:blip>
          <a:stretch>
            <a:fillRect/>
          </a:stretch>
        </p:blipFill>
        <p:spPr>
          <a:xfrm>
            <a:off x="-635" y="-1270"/>
            <a:ext cx="12198350" cy="685927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Линия1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KAF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C4DAAA/wkAAKERAABLDgAAAAAAACYAAAAIAAAA//////////8="/>
              </a:ext>
            </a:extLst>
          </p:cNvSpPr>
          <p:nvPr/>
        </p:nvSpPr>
        <p:spPr>
          <a:xfrm>
            <a:off x="2067560" y="1624965"/>
            <a:ext cx="798195" cy="69850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  <p:sp>
        <p:nvSpPr>
          <p:cNvPr id="4" name="Линия2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KAF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ANCwAAahIAAF0RAACAFwAAAAAAACYAAAAIAAAA//////////8="/>
              </a:ext>
            </a:extLst>
          </p:cNvSpPr>
          <p:nvPr/>
        </p:nvSpPr>
        <p:spPr>
          <a:xfrm>
            <a:off x="1796415" y="2993390"/>
            <a:ext cx="1026160" cy="8267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A3AAA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AgAAAAAAAAAMSwAAMCoAAA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1270" y="0"/>
            <a:ext cx="1219835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Линия1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KAF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CqCwAADBAAAIoRAAB3GAAAAAAAACYAAAAIAAAA//////////8="/>
              </a:ext>
            </a:extLst>
          </p:cNvSpPr>
          <p:nvPr/>
        </p:nvSpPr>
        <p:spPr>
          <a:xfrm>
            <a:off x="1896110" y="2608580"/>
            <a:ext cx="955040" cy="136842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A3AAA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/////8j///8ASwAA8CkAAA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-35560"/>
            <a:ext cx="12192635" cy="685292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Линия1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KAF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BuIwAAywAAAOIlAAC9BAAAAAAAACYAAAAIAAAA//////////8="/>
              </a:ext>
            </a:extLst>
          </p:cNvSpPr>
          <p:nvPr/>
        </p:nvSpPr>
        <p:spPr>
          <a:xfrm>
            <a:off x="5759450" y="128905"/>
            <a:ext cx="398780" cy="64135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A3AAA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AAAAAAAAAADySwAAsioAAA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45670" cy="69405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Линия1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KAF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ATKAAAAAAAAEAtAACnBAAAAAAAACYAAAAIAAAA//////////8="/>
              </a:ext>
            </a:extLst>
          </p:cNvSpPr>
          <p:nvPr/>
        </p:nvSpPr>
        <p:spPr>
          <a:xfrm>
            <a:off x="6514465" y="0"/>
            <a:ext cx="841375" cy="75628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2"/>
          <p:cNvSpPr txBox="1">
            <a:extLst>
              <a:ext uri="smNativeData">
                <pr:smNativeData xmlns:pr="smNativeData" val="SMDATA_13_H9o2XxMAAAAlAAAAE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C9BAAAvQIAALg2AAD7BwAAEAAAACYAAAAIAAAA//////////8="/>
              </a:ext>
            </a:extLst>
          </p:cNvSpPr>
          <p:nvPr/>
        </p:nvSpPr>
        <p:spPr>
          <a:xfrm>
            <a:off x="770255" y="445135"/>
            <a:ext cx="8124825" cy="8521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>
              <a:defRPr lang="en-us"/>
            </a:pPr>
            <a:r>
              <a:rPr lang="en-us" sz="2400" b="1">
                <a:solidFill>
                  <a:srgbClr val="FF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«PHET»</a:t>
            </a:r>
            <a:r>
              <a:rPr lang="en-us" sz="2400" b="1"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 виртуальды зертханалық жұмыстар жасауға арналған сайт</a:t>
            </a:r>
            <a:endParaRPr lang="en-us" b="1">
              <a:latin typeface="Times New Roman" pitchFamily="1" charset="-52"/>
              <a:ea typeface="Times New Roman" pitchFamily="1" charset="-52"/>
              <a:cs typeface="Times New Roman" pitchFamily="1" charset="-52"/>
            </a:endParaRPr>
          </a:p>
          <a:p>
            <a:pPr algn="ctr">
              <a:defRPr lang="en-us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</a:p>
        </p:txBody>
      </p:sp>
      <p:pic>
        <p:nvPicPr>
          <p:cNvPr id="3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Bvbmlj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8wIAAL8IAADfOQAAcCY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79425" y="1421765"/>
            <a:ext cx="8928100" cy="482663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AgAAA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9v///wAAAAAASwAAMCoAAA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-6350" y="0"/>
            <a:ext cx="1219835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Линия1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KAF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BKIgAAnQUAAEknAACvCAAAAAAAACYAAAAIAAAA//////////8="/>
              </a:ext>
            </a:extLst>
          </p:cNvSpPr>
          <p:nvPr/>
        </p:nvSpPr>
        <p:spPr>
          <a:xfrm>
            <a:off x="5574030" y="912495"/>
            <a:ext cx="812165" cy="49911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A4BDkE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AAAAAJP///8ASwAAvSkAAA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9215"/>
            <a:ext cx="12192000" cy="68541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Линия1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KAF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DlAgAAhg8AAH4GAACTFQAAAAAAACYAAAAIAAAA//////////8="/>
              </a:ext>
            </a:extLst>
          </p:cNvSpPr>
          <p:nvPr/>
        </p:nvSpPr>
        <p:spPr>
          <a:xfrm>
            <a:off x="470535" y="2523490"/>
            <a:ext cx="584835" cy="98361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BoAGU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gv7//wAAAACWSwAAVCsAAA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-242570" y="0"/>
            <a:ext cx="12529820" cy="704342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Линия1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KAF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D3CgAAjwkAAB8TAAB0EQAAAAAAACYAAAAIAAAA//////////8="/>
              </a:ext>
            </a:extLst>
          </p:cNvSpPr>
          <p:nvPr/>
        </p:nvSpPr>
        <p:spPr>
          <a:xfrm>
            <a:off x="1782445" y="1553845"/>
            <a:ext cx="1325880" cy="128333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BoAGU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AAAAAAAAAAAASwAAKioAAA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41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Линия1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P///wg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KAFAAAMAAAAEAAAAAAAAAAAAAAAAAAAAAAAAAAeAAAAaAAAAAAAAAAAAAAAAAAAAAAAAAAAAAAAECcAABAnAAAAAAAAAAAAAAAAAAAAAAAAAAAAAAAAAAAAAAAAAAAAABQAAAAAAAAAwMD/AAAAAABkAAAAMgAAAAAAAABkAAAAAAAAAH9/fwAKAAAAHwAAAFQAAACQwiYF////AQAAAAAAAAAAAAAAAAAAAAAAAAAAAAAAAAAAAAAAAAAA////AX9/fwDr6+sDzMzMAMDA/wB/f38AAAAAAAAAAAAAAAAAAAAAAAAAAAAhAAAAGAAAABQAAAAIEwAAFgoAAG4eAADAEAAAAAAAACYAAAAIAAAA//////////8="/>
              </a:ext>
            </a:extLst>
          </p:cNvSpPr>
          <p:nvPr/>
        </p:nvSpPr>
        <p:spPr>
          <a:xfrm>
            <a:off x="3093720" y="1639570"/>
            <a:ext cx="1852930" cy="1083310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headEnd type="none"/>
            <a:tailEnd type="stealth" w="lg" len="lg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1"/>
          <p:cNvPicPr>
            <a:picLocks noChangeAspect="1"/>
            <a:extLst>
              <a:ext uri="smNativeData">
                <pr:smNativeData xmlns:pr="smNativeData" val="SMDATA_15_H9o2XxMAAAAlAAAAEQAAAC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kMImBf///wEAAAAAAAAAAAAAAAAAAAAAAAAAAAAAAAAAAAAAAAAAAAAAAAJ/f38A6+vrA8zMzADAwP8Af39/AAAAAAAAAAAAAAAAAP///wAAAAAAIQAAABgAAAAUAAAAAAAAAAAAAAAASwAAKioAAA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41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Линия1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KAF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BbLwAA9wUAAJkyAAC4BwAAAAAAACYAAAAIAAAA//////////8="/>
              </a:ext>
            </a:extLst>
          </p:cNvSpPr>
          <p:nvPr/>
        </p:nvSpPr>
        <p:spPr>
          <a:xfrm>
            <a:off x="7698105" y="969645"/>
            <a:ext cx="527050" cy="28511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  <p:sp>
        <p:nvSpPr>
          <p:cNvPr id="4" name="Линия2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D48L2E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BCLwAAYRQAAIAyAAAiFgAAAAAAACYAAAAIAAAA//////////8="/>
              </a:ext>
            </a:extLst>
          </p:cNvSpPr>
          <p:nvPr/>
        </p:nvSpPr>
        <p:spPr>
          <a:xfrm>
            <a:off x="7682230" y="3312795"/>
            <a:ext cx="527050" cy="28511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  <p:sp>
        <p:nvSpPr>
          <p:cNvPr id="5" name="Линия4"/>
          <p:cNvSpPr>
            <a:extLst>
              <a:ext uri="smNativeData">
                <pr:smNativeData xmlns:pr="smNativeData" val="SMDATA_13_H9o2XxMAAAAlAAAACgAAAA8BAAAAkAAAAEgAAACQAAAASAAAAAAAAAAAAAAAAAAAAAEAAABQAAAAAAAAAAAA4D8AAAAAAADgPwAAAAAAAOA/AAAAAAAA4D8AAAAAAADgPwAAAAAAAOA/AAAAAAAA4D8AAAAAAADgPwAAAAAAAOA/AAAAAAAA4D8CAAAAjAAAAAAAAAAAAAAAkMIm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B1m9cw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DMKgAAcAoAAEAyAAAeDgAAAAAAACYAAAAIAAAA//////////8="/>
              </a:ext>
            </a:extLst>
          </p:cNvSpPr>
          <p:nvPr/>
        </p:nvSpPr>
        <p:spPr>
          <a:xfrm>
            <a:off x="6957060" y="1696720"/>
            <a:ext cx="1211580" cy="5981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stealth" w="lg" len="lg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Автофигура1"/>
          <p:cNvSpPr>
            <a:extLst>
              <a:ext uri="smNativeData">
                <pr:smNativeData xmlns:pr="smNativeData" val="SMDATA_13_H9o2XxMAAAAlAAAAnAEAAA8BAAAAkAAAAEgAAACQAAAASAAAAAAAAAAAAAAAAAAAAAEAAABQAAAAAAAAAAAA4D8AAAAAAADgPwAAAAAAAOA/AAAAAAAA4D8AAAAAAADgPwAAAAAAAOA/AAAAAAAA4D8AAAAAAADgPwAAAAAAAOA/AAAAAAAA4D8CAAAAjAAAAAEAAAAAAAAAkMIm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CLAgAAGwcAAAgOAAA1EwAAEAAAACYAAAAIAAAA//////////8="/>
              </a:ext>
            </a:extLst>
          </p:cNvSpPr>
          <p:nvPr/>
        </p:nvSpPr>
        <p:spPr>
          <a:xfrm>
            <a:off x="413385" y="1155065"/>
            <a:ext cx="1867535" cy="1967230"/>
          </a:xfrm>
          <a:prstGeom prst="verticalScroll">
            <a:avLst>
              <a:gd name="adj" fmla="val 12500"/>
            </a:avLst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t"/>
          <a:lstStyle/>
          <a:p>
            <a:pPr algn="ctr">
              <a:defRPr lang="en-us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тиімді кері байланыс</a:t>
            </a:r>
          </a:p>
        </p:txBody>
      </p:sp>
      <p:sp>
        <p:nvSpPr>
          <p:cNvPr id="3" name="Автофигура2"/>
          <p:cNvSpPr>
            <a:extLst>
              <a:ext uri="smNativeData">
                <pr:smNativeData xmlns:pr="smNativeData" val="SMDATA_13_H9o2XxMAAAAlAAAAnAEAAA8BAAAAkAAAAEgAAACQAAAASAAAAAAAAAAAAAAAAAAAAAEAAABQAAAAAAAAAAAA4D8AAAAAAADgPwAAAAAAAOA/AAAAAAAA4D8AAAAAAADgPwAAAAAAAOA/AAAAAAAA4D8AAAAAAADgPwAAAAAAAOA/AAAAAAAA4D8CAAAAjAAAAAEAAAAAAAAAkMIm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HBQciAMAAAAEAAAAAAAAAAAAAAABagvplBUwr8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D0GQAA4AAAAAAlAACyCgAAEAAAACYAAAAIAAAA//////////8="/>
              </a:ext>
            </a:extLst>
          </p:cNvSpPr>
          <p:nvPr/>
        </p:nvSpPr>
        <p:spPr>
          <a:xfrm>
            <a:off x="4218940" y="142240"/>
            <a:ext cx="1795780" cy="1596390"/>
          </a:xfrm>
          <a:prstGeom prst="verticalScroll">
            <a:avLst>
              <a:gd name="adj" fmla="val 12500"/>
            </a:avLst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t"/>
          <a:lstStyle/>
          <a:p>
            <a:pPr algn="ctr">
              <a:defRPr lang="en-us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сапалы сабақ</a:t>
            </a:r>
          </a:p>
          <a:p>
            <a:pPr algn="ctr">
              <a:defRPr lang="en-us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өткізу</a:t>
            </a:r>
          </a:p>
        </p:txBody>
      </p:sp>
      <p:sp>
        <p:nvSpPr>
          <p:cNvPr id="4" name="Автофигура3"/>
          <p:cNvSpPr>
            <a:extLst>
              <a:ext uri="smNativeData">
                <pr:smNativeData xmlns:pr="smNativeData" val="SMDATA_13_H9o2XxMAAAAlAAAAnAEAAA8BAAAAkAAAAEgAAACQAAAASAAAAAAAAAAAAAAAAAAAAAEAAABQAAAAAAAAAAAA4D8AAAAAAADgPwAAAAAAAOA/AAAAAAAA4D8AAAAAAADgPwAAAAAAAOA/AAAAAAAA4D8AAAAAAADgPwAAAAAAAOA/AAAAAAAA4D8CAAAAjAAAAAEAAAAAAAAAkMIm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CBtYXI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BmBgAAbxcAAIESAAAKJAAAEAAAACYAAAAIAAAA//////////8="/>
              </a:ext>
            </a:extLst>
          </p:cNvSpPr>
          <p:nvPr/>
        </p:nvSpPr>
        <p:spPr>
          <a:xfrm>
            <a:off x="1040130" y="3809365"/>
            <a:ext cx="1967865" cy="2049145"/>
          </a:xfrm>
          <a:prstGeom prst="verticalScroll">
            <a:avLst>
              <a:gd name="adj" fmla="val 12500"/>
            </a:avLst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t"/>
          <a:lstStyle/>
          <a:p>
            <a: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en-us" sz="1400"/>
              <a:t>	оқушыларды ынталандырады және олардың білімдерін бір жүйеге келтіреді;</a:t>
            </a:r>
            <a:endParaRPr lang="en-us" sz="1400"/>
          </a:p>
        </p:txBody>
      </p:sp>
      <p:sp>
        <p:nvSpPr>
          <p:cNvPr id="5" name="Автофигура4"/>
          <p:cNvSpPr>
            <a:extLst>
              <a:ext uri="smNativeData">
                <pr:smNativeData xmlns:pr="smNativeData" val="SMDATA_13_H9o2XxMAAAAlAAAAnAEAAA8BAAAAkAAAAEgAAACQAAAASAAAAAAAAAAAAAAAAAAAAAEAAABQAAAAAAAAAAAA4D8AAAAAAADgPwAAAAAAAOA/AAAAAAAA4D8AAAAAAADgPwAAAAAAAOA/AAAAAAAA4D8AAAAAAADgPwAAAAAAAOA/AAAAAAAA4D8CAAAAjAAAAAEAAAAAAAAAkMIm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Lza/ShPueU/3CfRrbdP4r8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AwGQAA5R4AAKckAAAKKQAAEAAAACYAAAAIAAAA//////////8="/>
              </a:ext>
            </a:extLst>
          </p:cNvSpPr>
          <p:nvPr/>
        </p:nvSpPr>
        <p:spPr>
          <a:xfrm>
            <a:off x="4094480" y="5022215"/>
            <a:ext cx="1863725" cy="1649095"/>
          </a:xfrm>
          <a:prstGeom prst="verticalScroll">
            <a:avLst>
              <a:gd name="adj" fmla="val 12500"/>
            </a:avLst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t"/>
          <a:lstStyle/>
          <a:p>
            <a:pPr algn="ctr">
              <a:defRPr lang="en-us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оқушының білім деңгейін тексеру, бағалау</a:t>
            </a:r>
          </a:p>
        </p:txBody>
      </p:sp>
      <p:sp>
        <p:nvSpPr>
          <p:cNvPr id="6" name="Автофигура5"/>
          <p:cNvSpPr>
            <a:extLst>
              <a:ext uri="smNativeData">
                <pr:smNativeData xmlns:pr="smNativeData" val="SMDATA_13_H9o2XxMAAAAlAAAAnAEAAA8BAAAAkAAAAEgAAACQAAAASAAAAAAAAAAAAAAAAAAAAAEAAABQAAAAAAAAAAAA4D8AAAAAAADgPwAAAAAAAOA/AAAAAAAA4D8AAAAAAADgPwAAAAAAAOA/AAAAAAAA4D8AAAAAAADgPwAAAAAAAOA/AAAAAAAA4D8CAAAAjAAAAAEAAAAAAAAAkMIm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CxKwAAqhgAAD43AACxIwAAEAAAACYAAAAIAAAA//////////8="/>
              </a:ext>
            </a:extLst>
          </p:cNvSpPr>
          <p:nvPr/>
        </p:nvSpPr>
        <p:spPr>
          <a:xfrm>
            <a:off x="7102475" y="4009390"/>
            <a:ext cx="1877695" cy="1792605"/>
          </a:xfrm>
          <a:prstGeom prst="verticalScroll">
            <a:avLst>
              <a:gd name="adj" fmla="val 12500"/>
            </a:avLst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t"/>
          <a:lstStyle/>
          <a:p>
            <a: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 күрделі ғылыми құбылыстар мен  заңдылықтарды түсіндіруде оңтайлы көмекші.</a:t>
            </a:r>
          </a:p>
        </p:txBody>
      </p:sp>
      <p:sp>
        <p:nvSpPr>
          <p:cNvPr id="7" name="Автофигура6"/>
          <p:cNvSpPr>
            <a:extLst>
              <a:ext uri="smNativeData">
                <pr:smNativeData xmlns:pr="smNativeData" val="SMDATA_13_H9o2XxMAAAAlAAAAnAEAAA8BAAAAkAAAAEgAAACQAAAASAAAAAAAAAAAAAAAAAAAAAEAAABQAAAAAAAAAAAA4D8AAAAAAADgPwAAAAAAAOA/AAAAAAAA4D8AAAAAAADgPwAAAAAAAOA/AAAAAAAA4D8AAAAAAADgPwAAAAAAAOA/AAAAAAAA4D8CAAAAjAAAAAEAAAAAAAAAkMIm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BhEf5uNbhNA4JGz5b8j9z8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BsLQAAdAUAALw4AABHEQAAEAAAACYAAAAIAAAA//////////8="/>
              </a:ext>
            </a:extLst>
          </p:cNvSpPr>
          <p:nvPr/>
        </p:nvSpPr>
        <p:spPr>
          <a:xfrm>
            <a:off x="7383780" y="886460"/>
            <a:ext cx="1838960" cy="1922145"/>
          </a:xfrm>
          <a:prstGeom prst="verticalScroll">
            <a:avLst>
              <a:gd name="adj" fmla="val 12500"/>
            </a:avLst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t"/>
          <a:lstStyle/>
          <a:p>
            <a:pPr algn="ctr">
              <a:defRPr lang="en-us" b="1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қолжетімді</a:t>
            </a:r>
          </a:p>
          <a:p>
            <a:pPr algn="ctr">
              <a:defRPr lang="en-us"/>
            </a:pPr>
            <a:r>
              <a:rPr lang="en-us" b="1"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платформа</a:t>
            </a:r>
            <a:r>
              <a:t> </a:t>
            </a:r>
          </a:p>
        </p:txBody>
      </p:sp>
      <p:sp>
        <p:nvSpPr>
          <p:cNvPr id="8" name="Автофигура7"/>
          <p:cNvSpPr>
            <a:extLst>
              <a:ext uri="smNativeData">
                <pr:smNativeData xmlns:pr="smNativeData" val="SMDATA_13_H9o2XxMAAAAlAAAAoAEAAA8BAAAAkAAAAEgAAACQAAAASAAAAAAAAAAAAAAAAAAAAAEAAABQAAAAAAAAAAAA8D8AAAAAAADgPwAAAAAAAOA/AAAAAAAA4D8AAAAAAADgPwAAAAAAAOA/AAAAAAAA4D8AAAAAAADgPwAAAAAAAOA/AAAAAAAA4D8CAAAAjAAAAAEAAAAAAAAAkMIm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r6+s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QwiYF////AQAAAAAAAAAAAAAAAAAAAAAAAAAAAAAAAAAAAAAAAAAAAAAAAn9/fwDr6+sDzMzMAMDA/wB/f38AAAAAAAAAAAAAAAAAAAAAAAAAAAAhAAAAGAAAABQAAAAZFgAA1wsAAHopAAAdHQAAEAAAACYAAAAIAAAA//////////8="/>
              </a:ext>
            </a:extLst>
          </p:cNvSpPr>
          <p:nvPr/>
        </p:nvSpPr>
        <p:spPr>
          <a:xfrm>
            <a:off x="3592195" y="1924685"/>
            <a:ext cx="3150235" cy="2807970"/>
          </a:xfrm>
          <a:prstGeom prst="star6">
            <a:avLst>
              <a:gd name="adj" fmla="val 50000"/>
              <a:gd name="hf" fmla="val 115470"/>
            </a:avLst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t"/>
          <a:lstStyle/>
          <a:p>
            <a:pPr algn="ctr">
              <a:defRPr lang="en-us">
                <a:solidFill>
                  <a:schemeClr val="bg1"/>
                </a:solidFill>
              </a:defRPr>
            </a:pPr>
            <a:r>
              <a:rPr lang="en-us" sz="2000" b="1"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«Google classroom» және «PHET» бағдарламаларын қолдану нәтижесінде:</a:t>
            </a:r>
            <a:endParaRPr lang="en-us" b="1">
              <a:latin typeface="Times New Roman" pitchFamily="1" charset="-52"/>
              <a:ea typeface="Times New Roman" pitchFamily="1" charset="-52"/>
              <a:cs typeface="Times New Roman" pitchFamily="1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Presentation">
      <a:majorFont>
        <a:latin typeface="Trebuchet MS"/>
        <a:ea typeface="Trebuchet MS"/>
        <a:cs typeface="Trebuchet MS"/>
      </a:majorFont>
      <a:minorFont>
        <a:latin typeface="Trebuchet MS"/>
        <a:ea typeface="Trebuchet MS"/>
        <a:cs typeface="Trebuchet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2C3C43"/>
        </a:dk2>
        <a:lt2>
          <a:srgbClr val="EBEBEB"/>
        </a:lt2>
        <a:accent1>
          <a:srgbClr val="90C226"/>
        </a:accent1>
        <a:accent2>
          <a:srgbClr val="54A021"/>
        </a:accent2>
        <a:accent3>
          <a:srgbClr val="E6B91E"/>
        </a:accent3>
        <a:accent4>
          <a:srgbClr val="E76618"/>
        </a:accent4>
        <a:accent5>
          <a:srgbClr val="C42F1A"/>
        </a:accent5>
        <a:accent6>
          <a:srgbClr val="918655"/>
        </a:accent6>
        <a:hlink>
          <a:srgbClr val="99CA3C"/>
        </a:hlink>
        <a:folHlink>
          <a:srgbClr val="B9D18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2C3C43"/>
        </a:dk2>
        <a:lt2>
          <a:srgbClr val="EBEBEB"/>
        </a:lt2>
        <a:accent1>
          <a:srgbClr val="90C226"/>
        </a:accent1>
        <a:accent2>
          <a:srgbClr val="54A021"/>
        </a:accent2>
        <a:accent3>
          <a:srgbClr val="E6B91E"/>
        </a:accent3>
        <a:accent4>
          <a:srgbClr val="E76618"/>
        </a:accent4>
        <a:accent5>
          <a:srgbClr val="C42F1A"/>
        </a:accent5>
        <a:accent6>
          <a:srgbClr val="918655"/>
        </a:accent6>
        <a:hlink>
          <a:srgbClr val="99CA3C"/>
        </a:hlink>
        <a:folHlink>
          <a:srgbClr val="B9D18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2C3C43"/>
        </a:dk2>
        <a:lt2>
          <a:srgbClr val="EBEBEB"/>
        </a:lt2>
        <a:accent1>
          <a:srgbClr val="90C226"/>
        </a:accent1>
        <a:accent2>
          <a:srgbClr val="54A021"/>
        </a:accent2>
        <a:accent3>
          <a:srgbClr val="E6B91E"/>
        </a:accent3>
        <a:accent4>
          <a:srgbClr val="E76618"/>
        </a:accent4>
        <a:accent5>
          <a:srgbClr val="C42F1A"/>
        </a:accent5>
        <a:accent6>
          <a:srgbClr val="918655"/>
        </a:accent6>
        <a:hlink>
          <a:srgbClr val="99CA3C"/>
        </a:hlink>
        <a:folHlink>
          <a:srgbClr val="B9D18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2C3C43"/>
        </a:dk2>
        <a:lt2>
          <a:srgbClr val="EBEBEB"/>
        </a:lt2>
        <a:accent1>
          <a:srgbClr val="90C226"/>
        </a:accent1>
        <a:accent2>
          <a:srgbClr val="54A021"/>
        </a:accent2>
        <a:accent3>
          <a:srgbClr val="E6B91E"/>
        </a:accent3>
        <a:accent4>
          <a:srgbClr val="E76618"/>
        </a:accent4>
        <a:accent5>
          <a:srgbClr val="C42F1A"/>
        </a:accent5>
        <a:accent6>
          <a:srgbClr val="918655"/>
        </a:accent6>
        <a:hlink>
          <a:srgbClr val="99CA3C"/>
        </a:hlink>
        <a:folHlink>
          <a:srgbClr val="B9D18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2C3C43"/>
    </a:dk2>
    <a:lt2>
      <a:srgbClr val="EBEBEB"/>
    </a:lt2>
    <a:accent1>
      <a:srgbClr val="90C226"/>
    </a:accent1>
    <a:accent2>
      <a:srgbClr val="54A021"/>
    </a:accent2>
    <a:accent3>
      <a:srgbClr val="E6B91E"/>
    </a:accent3>
    <a:accent4>
      <a:srgbClr val="E76618"/>
    </a:accent4>
    <a:accent5>
      <a:srgbClr val="C42F1A"/>
    </a:accent5>
    <a:accent6>
      <a:srgbClr val="918655"/>
    </a:accent6>
    <a:hlink>
      <a:srgbClr val="99CA3C"/>
    </a:hlink>
    <a:folHlink>
      <a:srgbClr val="B9D18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Admin</dc:creator>
  <cp:keywords/>
  <dc:description/>
  <cp:lastModifiedBy>Сымбат</cp:lastModifiedBy>
  <cp:revision>0</cp:revision>
  <dcterms:created xsi:type="dcterms:W3CDTF">2020-03-27T06:20:27Z</dcterms:created>
  <dcterms:modified xsi:type="dcterms:W3CDTF">2020-08-14T18:38:23Z</dcterms:modified>
</cp:coreProperties>
</file>