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4200602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049337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566939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750225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728225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4057922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155615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971235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209254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54657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891046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52B4F-C894-42ED-AD77-DEAF498DCFB5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36520-DFA8-4FC5-A82B-218F0D934944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81072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045293"/>
            <a:ext cx="12035118" cy="2387600"/>
          </a:xfrm>
        </p:spPr>
        <p:txBody>
          <a:bodyPr>
            <a:noAutofit/>
          </a:bodyPr>
          <a:lstStyle/>
          <a:p>
            <a:r>
              <a:rPr lang="kk-KZ" sz="7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Қайталанушы </a:t>
            </a:r>
            <a:r>
              <a:rPr lang="kk-KZ" sz="7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құрылымды алгоритмдерді бағдарламалау</a:t>
            </a:r>
          </a:p>
        </p:txBody>
      </p:sp>
    </p:spTree>
    <p:extLst>
      <p:ext uri="{BB962C8B-B14F-4D97-AF65-F5344CB8AC3E}">
        <p14:creationId xmlns:p14="http://schemas.microsoft.com/office/powerpoint/2010/main" val="132918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4105" y="0"/>
            <a:ext cx="11483787" cy="1486366"/>
          </a:xfrm>
        </p:spPr>
        <p:txBody>
          <a:bodyPr>
            <a:normAutofit/>
          </a:bodyPr>
          <a:lstStyle/>
          <a:p>
            <a:r>
              <a:rPr lang="kk-KZ" sz="4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Қайталану инструкциясы</a:t>
            </a:r>
            <a:r>
              <a:rPr lang="ru-RU" sz="4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ru-RU" sz="4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С++ </a:t>
            </a:r>
            <a:r>
              <a:rPr lang="ru-RU" sz="45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тілінде</a:t>
            </a:r>
            <a:r>
              <a:rPr lang="ru-RU" sz="4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5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шартты</a:t>
            </a:r>
            <a:r>
              <a:rPr lang="ru-RU" sz="4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5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қайталану</a:t>
            </a:r>
            <a:r>
              <a:rPr lang="ru-RU" sz="4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циклы</a:t>
            </a:r>
            <a:endParaRPr lang="kk-KZ" sz="45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 descr="Структурная схема цикла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0" r="2471" b="9824"/>
          <a:stretch/>
        </p:blipFill>
        <p:spPr bwMode="auto">
          <a:xfrm>
            <a:off x="2729753" y="1486366"/>
            <a:ext cx="6777318" cy="52237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1240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6866"/>
            <a:ext cx="12192000" cy="62995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Шарты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басында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келетін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қайталану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k-KZ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11225"/>
            <a:ext cx="10515600" cy="31497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i="1" dirty="0" err="1" smtClean="0"/>
              <a:t>Егер</a:t>
            </a:r>
            <a:r>
              <a:rPr lang="ru-RU" i="1" dirty="0" smtClean="0"/>
              <a:t> </a:t>
            </a:r>
            <a:r>
              <a:rPr lang="ru-RU" i="1" dirty="0" err="1" smtClean="0"/>
              <a:t>қайталануды</a:t>
            </a:r>
            <a:r>
              <a:rPr lang="ru-RU" i="1" dirty="0" smtClean="0"/>
              <a:t> </a:t>
            </a:r>
            <a:r>
              <a:rPr lang="ru-RU" i="1" dirty="0" err="1" smtClean="0"/>
              <a:t>орындау</a:t>
            </a:r>
            <a:r>
              <a:rPr lang="ru-RU" i="1" dirty="0" smtClean="0"/>
              <a:t> </a:t>
            </a:r>
            <a:r>
              <a:rPr lang="ru-RU" i="1" dirty="0" err="1" smtClean="0"/>
              <a:t>шартын</a:t>
            </a:r>
            <a:r>
              <a:rPr lang="ru-RU" i="1" dirty="0" smtClean="0"/>
              <a:t> </a:t>
            </a:r>
            <a:r>
              <a:rPr lang="ru-RU" i="1" dirty="0" err="1" smtClean="0"/>
              <a:t>тексеру</a:t>
            </a:r>
            <a:r>
              <a:rPr lang="ru-RU" i="1" dirty="0" smtClean="0"/>
              <a:t> </a:t>
            </a:r>
            <a:r>
              <a:rPr lang="ru-RU" i="1" dirty="0" err="1" smtClean="0"/>
              <a:t>әрбір</a:t>
            </a:r>
            <a:r>
              <a:rPr lang="ru-RU" i="1" dirty="0" smtClean="0"/>
              <a:t> </a:t>
            </a:r>
            <a:r>
              <a:rPr lang="ru-RU" i="1" dirty="0" err="1" smtClean="0"/>
              <a:t>қайталанудың</a:t>
            </a:r>
            <a:r>
              <a:rPr lang="ru-RU" i="1" dirty="0" smtClean="0"/>
              <a:t> </a:t>
            </a:r>
            <a:r>
              <a:rPr lang="ru-RU" i="1" dirty="0" err="1" smtClean="0"/>
              <a:t>басында</a:t>
            </a:r>
            <a:r>
              <a:rPr lang="ru-RU" i="1" dirty="0" smtClean="0"/>
              <a:t> </a:t>
            </a:r>
            <a:r>
              <a:rPr lang="ru-RU" i="1" dirty="0" err="1" smtClean="0"/>
              <a:t>тексерілетін</a:t>
            </a:r>
            <a:r>
              <a:rPr lang="ru-RU" i="1" dirty="0" smtClean="0"/>
              <a:t> </a:t>
            </a:r>
            <a:r>
              <a:rPr lang="ru-RU" i="1" dirty="0" err="1" smtClean="0"/>
              <a:t>болса</a:t>
            </a:r>
            <a:r>
              <a:rPr lang="ru-RU" i="1" dirty="0" smtClean="0"/>
              <a:t>, </a:t>
            </a:r>
            <a:r>
              <a:rPr lang="ru-RU" i="1" dirty="0" err="1" smtClean="0"/>
              <a:t>онда</a:t>
            </a:r>
            <a:r>
              <a:rPr lang="ru-RU" i="1" dirty="0" smtClean="0"/>
              <a:t> </a:t>
            </a:r>
            <a:r>
              <a:rPr lang="ru-RU" i="1" dirty="0" err="1" smtClean="0"/>
              <a:t>мұндай</a:t>
            </a:r>
            <a:r>
              <a:rPr lang="ru-RU" i="1" dirty="0" smtClean="0"/>
              <a:t>  </a:t>
            </a:r>
            <a:r>
              <a:rPr lang="ru-RU" i="1" dirty="0" err="1" smtClean="0"/>
              <a:t>құрылым</a:t>
            </a:r>
            <a:r>
              <a:rPr lang="ru-RU" i="1" dirty="0" smtClean="0"/>
              <a:t> </a:t>
            </a:r>
            <a:r>
              <a:rPr lang="ru-RU" b="1" i="1" dirty="0" err="1" smtClean="0"/>
              <a:t>шарты</a:t>
            </a:r>
            <a:r>
              <a:rPr lang="ru-RU" b="1" i="1" dirty="0" smtClean="0"/>
              <a:t> </a:t>
            </a:r>
            <a:r>
              <a:rPr lang="ru-RU" b="1" i="1" dirty="0" err="1" smtClean="0"/>
              <a:t>басында</a:t>
            </a:r>
            <a:r>
              <a:rPr lang="ru-RU" b="1" i="1" dirty="0" smtClean="0"/>
              <a:t> </a:t>
            </a:r>
            <a:r>
              <a:rPr lang="ru-RU" b="1" i="1" dirty="0" err="1" smtClean="0"/>
              <a:t>келетін</a:t>
            </a:r>
            <a:r>
              <a:rPr lang="ru-RU" b="1" i="1" dirty="0" smtClean="0"/>
              <a:t> </a:t>
            </a:r>
            <a:r>
              <a:rPr lang="ru-RU" b="1" i="1" dirty="0" err="1" smtClean="0"/>
              <a:t>қайталану</a:t>
            </a:r>
            <a:r>
              <a:rPr lang="ru-RU" b="1" i="1" dirty="0" smtClean="0"/>
              <a:t> </a:t>
            </a:r>
            <a:r>
              <a:rPr lang="ru-RU" i="1" dirty="0" err="1" smtClean="0"/>
              <a:t>деп</a:t>
            </a:r>
            <a:r>
              <a:rPr lang="ru-RU" i="1" dirty="0" smtClean="0"/>
              <a:t> </a:t>
            </a:r>
            <a:r>
              <a:rPr lang="ru-RU" i="1" dirty="0" err="1" smtClean="0"/>
              <a:t>аталады</a:t>
            </a:r>
            <a:r>
              <a:rPr lang="ru-RU" i="1" dirty="0" smtClean="0"/>
              <a:t>.</a:t>
            </a:r>
          </a:p>
          <a:p>
            <a:pPr marL="0" indent="0" algn="just">
              <a:buNone/>
            </a:pPr>
            <a:endParaRPr lang="ru-RU" i="1" dirty="0" smtClean="0"/>
          </a:p>
          <a:p>
            <a:pPr marL="0" indent="0" algn="just">
              <a:buNone/>
            </a:pPr>
            <a:r>
              <a:rPr lang="ru-RU" dirty="0" smtClean="0"/>
              <a:t>С++ </a:t>
            </a:r>
            <a:r>
              <a:rPr lang="ru-RU" dirty="0" err="1" smtClean="0"/>
              <a:t>тілінде</a:t>
            </a:r>
            <a:r>
              <a:rPr lang="ru-RU" dirty="0" smtClean="0"/>
              <a:t> </a:t>
            </a:r>
            <a:r>
              <a:rPr lang="ru-RU" dirty="0" err="1" smtClean="0"/>
              <a:t>мұндай</a:t>
            </a:r>
            <a:r>
              <a:rPr lang="ru-RU" dirty="0" smtClean="0"/>
              <a:t> </a:t>
            </a:r>
            <a:r>
              <a:rPr lang="ru-RU" dirty="0" err="1" smtClean="0"/>
              <a:t>құрылымды</a:t>
            </a:r>
            <a:r>
              <a:rPr lang="ru-RU" dirty="0" smtClean="0"/>
              <a:t> </a:t>
            </a:r>
            <a:r>
              <a:rPr lang="ru-RU" dirty="0" err="1" smtClean="0"/>
              <a:t>бағдарламалау</a:t>
            </a:r>
            <a:r>
              <a:rPr lang="ru-RU" dirty="0" smtClean="0"/>
              <a:t> </a:t>
            </a:r>
            <a:r>
              <a:rPr lang="ru-RU" dirty="0" err="1" smtClean="0"/>
              <a:t>үшін</a:t>
            </a:r>
            <a:r>
              <a:rPr lang="ru-RU" dirty="0" smtClean="0"/>
              <a:t> </a:t>
            </a:r>
            <a:r>
              <a:rPr lang="ru-RU" b="1" dirty="0" err="1" smtClean="0"/>
              <a:t>while</a:t>
            </a:r>
            <a:r>
              <a:rPr lang="ru-RU" b="1" dirty="0" smtClean="0"/>
              <a:t> </a:t>
            </a:r>
            <a:r>
              <a:rPr lang="ru-RU" b="1" dirty="0" err="1" smtClean="0"/>
              <a:t>инструкциясы</a:t>
            </a:r>
            <a:r>
              <a:rPr lang="ru-RU" b="1" dirty="0" smtClean="0"/>
              <a:t> </a:t>
            </a:r>
            <a:r>
              <a:rPr lang="ru-RU" dirty="0" err="1" smtClean="0"/>
              <a:t>қолданылады</a:t>
            </a:r>
            <a:r>
              <a:rPr lang="ru-RU" dirty="0" smtClean="0"/>
              <a:t>. </a:t>
            </a:r>
            <a:r>
              <a:rPr lang="ru-RU" b="1" dirty="0" err="1" smtClean="0"/>
              <a:t>while</a:t>
            </a:r>
            <a:r>
              <a:rPr lang="ru-RU" b="1" dirty="0" smtClean="0"/>
              <a:t> </a:t>
            </a:r>
            <a:r>
              <a:rPr lang="kk-KZ" b="1" dirty="0" smtClean="0"/>
              <a:t>инструкциясының </a:t>
            </a:r>
            <a:r>
              <a:rPr lang="kk-KZ" dirty="0" smtClean="0"/>
              <a:t>жалпы формасы төмендегі түрге ие</a:t>
            </a:r>
            <a:r>
              <a:rPr lang="ru-RU" dirty="0" smtClean="0"/>
              <a:t>: </a:t>
            </a:r>
            <a:endParaRPr lang="kk-KZ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01870" y="4585230"/>
            <a:ext cx="780213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fontAlgn="base">
              <a:lnSpc>
                <a:spcPts val="18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  <a:r>
              <a:rPr lang="ru-RU" sz="3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ru-RU" sz="3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өрнек</a:t>
            </a:r>
            <a:r>
              <a:rPr lang="ru-RU" sz="3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) инструкция;</a:t>
            </a:r>
            <a:endParaRPr lang="ru-RU" sz="3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800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FF0000"/>
                </a:solidFill>
              </a:rPr>
              <a:t>Мысал</a:t>
            </a:r>
            <a:r>
              <a:rPr lang="ru-RU" dirty="0" smtClean="0">
                <a:solidFill>
                  <a:srgbClr val="FF0000"/>
                </a:solidFill>
              </a:rPr>
              <a:t>: </a:t>
            </a:r>
            <a:r>
              <a:rPr lang="ru-RU" dirty="0" smtClean="0">
                <a:solidFill>
                  <a:srgbClr val="0070C0"/>
                </a:solidFill>
              </a:rPr>
              <a:t>0 </a:t>
            </a:r>
            <a:r>
              <a:rPr lang="ru-RU" dirty="0" err="1" smtClean="0">
                <a:solidFill>
                  <a:srgbClr val="0070C0"/>
                </a:solidFill>
              </a:rPr>
              <a:t>ден</a:t>
            </a:r>
            <a:r>
              <a:rPr lang="ru-RU" dirty="0" smtClean="0">
                <a:solidFill>
                  <a:srgbClr val="0070C0"/>
                </a:solidFill>
              </a:rPr>
              <a:t> 99-ға </a:t>
            </a:r>
            <a:r>
              <a:rPr lang="ru-RU" dirty="0" err="1" smtClean="0">
                <a:solidFill>
                  <a:srgbClr val="0070C0"/>
                </a:solidFill>
              </a:rPr>
              <a:t>дейінгі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бүтін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сандардың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квадраттарын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есептейтін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бағдарлама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құрыңыз</a:t>
            </a:r>
            <a:endParaRPr lang="kk-KZ" dirty="0">
              <a:solidFill>
                <a:srgbClr val="0070C0"/>
              </a:solidFill>
            </a:endParaRPr>
          </a:p>
        </p:txBody>
      </p:sp>
      <p:pic>
        <p:nvPicPr>
          <p:cNvPr id="4" name="Объект 3" descr="Пример использования цикла while С++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06" y="1801907"/>
            <a:ext cx="8780929" cy="36979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2165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9973"/>
            <a:ext cx="12192000" cy="7913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Шарты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соңында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келетін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цикл </a:t>
            </a:r>
            <a:r>
              <a:rPr lang="ru-RU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5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ru-RU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</a:t>
            </a:r>
            <a:r>
              <a:rPr lang="ru-RU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k-KZ" sz="5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38200" y="1314636"/>
            <a:ext cx="10515600" cy="348596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i="1" dirty="0" err="1" smtClean="0"/>
              <a:t>Егер</a:t>
            </a:r>
            <a:r>
              <a:rPr lang="ru-RU" i="1" dirty="0" smtClean="0"/>
              <a:t> </a:t>
            </a:r>
            <a:r>
              <a:rPr lang="ru-RU" i="1" dirty="0" err="1" smtClean="0"/>
              <a:t>қайталануды</a:t>
            </a:r>
            <a:r>
              <a:rPr lang="ru-RU" i="1" dirty="0" smtClean="0"/>
              <a:t> </a:t>
            </a:r>
            <a:r>
              <a:rPr lang="ru-RU" i="1" dirty="0" err="1" smtClean="0"/>
              <a:t>орындау</a:t>
            </a:r>
            <a:r>
              <a:rPr lang="ru-RU" i="1" dirty="0" smtClean="0"/>
              <a:t> </a:t>
            </a:r>
            <a:r>
              <a:rPr lang="ru-RU" i="1" dirty="0" err="1" smtClean="0"/>
              <a:t>шартын</a:t>
            </a:r>
            <a:r>
              <a:rPr lang="ru-RU" i="1" dirty="0" smtClean="0"/>
              <a:t> </a:t>
            </a:r>
            <a:r>
              <a:rPr lang="ru-RU" i="1" dirty="0" err="1" smtClean="0"/>
              <a:t>тексеру</a:t>
            </a:r>
            <a:r>
              <a:rPr lang="ru-RU" i="1" dirty="0" smtClean="0"/>
              <a:t> </a:t>
            </a:r>
            <a:r>
              <a:rPr lang="ru-RU" i="1" dirty="0" err="1" smtClean="0"/>
              <a:t>әрбір</a:t>
            </a:r>
            <a:r>
              <a:rPr lang="ru-RU" i="1" dirty="0" smtClean="0"/>
              <a:t> </a:t>
            </a:r>
            <a:r>
              <a:rPr lang="ru-RU" i="1" dirty="0" err="1" smtClean="0"/>
              <a:t>қайталанудың</a:t>
            </a:r>
            <a:r>
              <a:rPr lang="ru-RU" i="1" dirty="0" smtClean="0"/>
              <a:t> </a:t>
            </a:r>
            <a:r>
              <a:rPr lang="ru-RU" i="1" dirty="0" err="1" smtClean="0"/>
              <a:t>соңында</a:t>
            </a:r>
            <a:r>
              <a:rPr lang="ru-RU" i="1" dirty="0" smtClean="0"/>
              <a:t> </a:t>
            </a:r>
            <a:r>
              <a:rPr lang="ru-RU" i="1" dirty="0" err="1" smtClean="0"/>
              <a:t>тексерілетін</a:t>
            </a:r>
            <a:r>
              <a:rPr lang="ru-RU" i="1" dirty="0" smtClean="0"/>
              <a:t> </a:t>
            </a:r>
            <a:r>
              <a:rPr lang="ru-RU" i="1" dirty="0" err="1" smtClean="0"/>
              <a:t>болса</a:t>
            </a:r>
            <a:r>
              <a:rPr lang="ru-RU" i="1" dirty="0" smtClean="0"/>
              <a:t>, </a:t>
            </a:r>
            <a:r>
              <a:rPr lang="ru-RU" i="1" dirty="0" err="1" smtClean="0"/>
              <a:t>онда</a:t>
            </a:r>
            <a:r>
              <a:rPr lang="ru-RU" i="1" dirty="0" smtClean="0"/>
              <a:t> </a:t>
            </a:r>
            <a:r>
              <a:rPr lang="ru-RU" i="1" dirty="0" err="1" smtClean="0"/>
              <a:t>мұндай</a:t>
            </a:r>
            <a:r>
              <a:rPr lang="ru-RU" i="1" dirty="0" smtClean="0"/>
              <a:t>  </a:t>
            </a:r>
            <a:r>
              <a:rPr lang="ru-RU" i="1" dirty="0" err="1" smtClean="0"/>
              <a:t>құрылым</a:t>
            </a:r>
            <a:r>
              <a:rPr lang="ru-RU" i="1" dirty="0" smtClean="0"/>
              <a:t> </a:t>
            </a:r>
            <a:r>
              <a:rPr lang="ru-RU" b="1" i="1" dirty="0" err="1" smtClean="0"/>
              <a:t>шарты</a:t>
            </a:r>
            <a:r>
              <a:rPr lang="ru-RU" b="1" i="1" dirty="0" smtClean="0"/>
              <a:t> </a:t>
            </a:r>
            <a:r>
              <a:rPr lang="ru-RU" b="1" i="1" dirty="0" err="1" smtClean="0"/>
              <a:t>соңында</a:t>
            </a:r>
            <a:r>
              <a:rPr lang="ru-RU" b="1" i="1" dirty="0" smtClean="0"/>
              <a:t> </a:t>
            </a:r>
            <a:r>
              <a:rPr lang="ru-RU" b="1" i="1" dirty="0" err="1" smtClean="0"/>
              <a:t>келетін</a:t>
            </a:r>
            <a:r>
              <a:rPr lang="ru-RU" b="1" i="1" dirty="0" smtClean="0"/>
              <a:t> </a:t>
            </a:r>
            <a:r>
              <a:rPr lang="ru-RU" b="1" i="1" dirty="0" err="1" smtClean="0"/>
              <a:t>қайталану</a:t>
            </a:r>
            <a:r>
              <a:rPr lang="ru-RU" b="1" i="1" dirty="0" smtClean="0"/>
              <a:t> </a:t>
            </a:r>
            <a:r>
              <a:rPr lang="ru-RU" i="1" dirty="0" err="1" smtClean="0"/>
              <a:t>деп</a:t>
            </a:r>
            <a:r>
              <a:rPr lang="ru-RU" i="1" dirty="0" smtClean="0"/>
              <a:t> </a:t>
            </a:r>
            <a:r>
              <a:rPr lang="ru-RU" i="1" dirty="0" err="1" smtClean="0"/>
              <a:t>аталады</a:t>
            </a:r>
            <a:r>
              <a:rPr lang="ru-RU" i="1" dirty="0" smtClean="0"/>
              <a:t>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ru-RU" i="1" dirty="0" smtClean="0"/>
          </a:p>
          <a:p>
            <a:pPr marL="0" indent="0" algn="just">
              <a:buNone/>
            </a:pPr>
            <a:r>
              <a:rPr lang="ru-RU" b="1" dirty="0" err="1" smtClean="0"/>
              <a:t>for</a:t>
            </a:r>
            <a:r>
              <a:rPr lang="ru-RU" dirty="0"/>
              <a:t> </a:t>
            </a:r>
            <a:r>
              <a:rPr lang="ru-RU" dirty="0" err="1" smtClean="0"/>
              <a:t>және</a:t>
            </a:r>
            <a:r>
              <a:rPr lang="ru-RU" dirty="0" smtClean="0"/>
              <a:t> </a:t>
            </a:r>
            <a:r>
              <a:rPr lang="ru-RU" b="1" dirty="0" err="1" smtClean="0"/>
              <a:t>while</a:t>
            </a:r>
            <a:r>
              <a:rPr lang="ru-RU" b="1" dirty="0" smtClean="0"/>
              <a:t> </a:t>
            </a:r>
            <a:r>
              <a:rPr lang="ru-RU" dirty="0" err="1" smtClean="0"/>
              <a:t>циклдарынан</a:t>
            </a:r>
            <a:r>
              <a:rPr lang="ru-RU" dirty="0" smtClean="0"/>
              <a:t> </a:t>
            </a:r>
            <a:r>
              <a:rPr lang="ru-RU" dirty="0" err="1" smtClean="0"/>
              <a:t>айырмашылығы</a:t>
            </a:r>
            <a:r>
              <a:rPr lang="ru-RU" dirty="0" smtClean="0"/>
              <a:t>, </a:t>
            </a:r>
            <a:r>
              <a:rPr lang="ru-RU" b="1" dirty="0" err="1" smtClean="0"/>
              <a:t>do-while</a:t>
            </a:r>
            <a:r>
              <a:rPr lang="ru-RU" dirty="0"/>
              <a:t> </a:t>
            </a:r>
            <a:r>
              <a:rPr lang="ru-RU" dirty="0" err="1" smtClean="0"/>
              <a:t>циклында</a:t>
            </a:r>
            <a:r>
              <a:rPr lang="ru-RU" dirty="0" smtClean="0"/>
              <a:t> </a:t>
            </a:r>
            <a:r>
              <a:rPr lang="ru-RU" dirty="0" err="1" smtClean="0"/>
              <a:t>шарт</a:t>
            </a:r>
            <a:r>
              <a:rPr lang="ru-RU" dirty="0" smtClean="0"/>
              <a:t> </a:t>
            </a:r>
            <a:r>
              <a:rPr lang="ru-RU" dirty="0" err="1" smtClean="0"/>
              <a:t>соңында</a:t>
            </a:r>
            <a:r>
              <a:rPr lang="ru-RU" dirty="0" smtClean="0"/>
              <a:t> </a:t>
            </a:r>
            <a:r>
              <a:rPr lang="ru-RU" dirty="0" err="1" smtClean="0"/>
              <a:t>тексеріледі</a:t>
            </a:r>
            <a:r>
              <a:rPr lang="ru-RU" dirty="0" smtClean="0"/>
              <a:t>. </a:t>
            </a:r>
            <a:r>
              <a:rPr lang="ru-RU" dirty="0" err="1" smtClean="0"/>
              <a:t>Сондықтан</a:t>
            </a:r>
            <a:r>
              <a:rPr lang="ru-RU" dirty="0" smtClean="0"/>
              <a:t> </a:t>
            </a:r>
            <a:r>
              <a:rPr lang="ru-RU" dirty="0" err="1" smtClean="0"/>
              <a:t>мұндай</a:t>
            </a:r>
            <a:r>
              <a:rPr lang="ru-RU" dirty="0" smtClean="0"/>
              <a:t> цикл </a:t>
            </a:r>
            <a:r>
              <a:rPr lang="ru-RU" dirty="0" err="1" smtClean="0"/>
              <a:t>кемінде</a:t>
            </a:r>
            <a:r>
              <a:rPr lang="ru-RU" dirty="0" smtClean="0"/>
              <a:t> </a:t>
            </a:r>
            <a:r>
              <a:rPr lang="ru-RU" dirty="0" err="1" smtClean="0"/>
              <a:t>бір</a:t>
            </a:r>
            <a:r>
              <a:rPr lang="ru-RU" dirty="0" smtClean="0"/>
              <a:t> </a:t>
            </a:r>
            <a:r>
              <a:rPr lang="ru-RU" dirty="0" err="1" smtClean="0"/>
              <a:t>рет</a:t>
            </a:r>
            <a:r>
              <a:rPr lang="ru-RU" dirty="0" smtClean="0"/>
              <a:t> </a:t>
            </a:r>
            <a:r>
              <a:rPr lang="ru-RU" dirty="0" err="1" smtClean="0"/>
              <a:t>орындалады</a:t>
            </a:r>
            <a:r>
              <a:rPr lang="ru-RU" dirty="0" smtClean="0"/>
              <a:t>. </a:t>
            </a:r>
          </a:p>
          <a:p>
            <a:pPr marL="0" indent="0" algn="just">
              <a:buNone/>
            </a:pPr>
            <a:endParaRPr lang="ru-RU" b="1" dirty="0" smtClean="0"/>
          </a:p>
          <a:p>
            <a:pPr marL="0" indent="0" algn="just">
              <a:buNone/>
            </a:pPr>
            <a:r>
              <a:rPr lang="ru-RU" b="1" dirty="0" err="1" smtClean="0"/>
              <a:t>while</a:t>
            </a:r>
            <a:r>
              <a:rPr lang="ru-RU" b="1" dirty="0" smtClean="0"/>
              <a:t> </a:t>
            </a:r>
            <a:r>
              <a:rPr lang="kk-KZ" b="1" dirty="0" smtClean="0"/>
              <a:t>инструкциясының </a:t>
            </a:r>
            <a:r>
              <a:rPr lang="kk-KZ" dirty="0" smtClean="0"/>
              <a:t>жалпы формасы төмендегі түрге ие</a:t>
            </a:r>
            <a:r>
              <a:rPr lang="ru-RU" dirty="0" smtClean="0"/>
              <a:t>: </a:t>
            </a:r>
            <a:endParaRPr lang="kk-KZ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67068" y="5351712"/>
            <a:ext cx="807144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fontAlgn="base">
              <a:lnSpc>
                <a:spcPts val="18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ru-RU" sz="3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инструкция </a:t>
            </a:r>
            <a:r>
              <a:rPr lang="ru-RU" sz="3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  <a:r>
              <a:rPr lang="ru-RU" sz="3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өрнек</a:t>
            </a:r>
            <a:r>
              <a:rPr lang="ru-RU" sz="3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3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24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57200"/>
            <a:ext cx="12021670" cy="142174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rgbClr val="FF0000"/>
                </a:solidFill>
              </a:rPr>
              <a:t>Келесі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мысалда</a:t>
            </a:r>
            <a:r>
              <a:rPr lang="ru-RU" dirty="0" smtClean="0"/>
              <a:t>,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бүтін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сандар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тізбегін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қосу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амалы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орындалады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қосындыны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есептеу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 саны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енгізілгенше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орындалады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k-KZ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 descr="Пример использования цикла do while С++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1" r="32131"/>
          <a:stretch/>
        </p:blipFill>
        <p:spPr bwMode="auto">
          <a:xfrm>
            <a:off x="3092824" y="2528048"/>
            <a:ext cx="6313394" cy="39668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1798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359" y="190314"/>
            <a:ext cx="11739282" cy="76442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Цикл </a:t>
            </a:r>
            <a:r>
              <a:rPr lang="ru-RU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языке программирования С++</a:t>
            </a:r>
            <a:endParaRPr lang="kk-KZ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12932"/>
            <a:ext cx="10515600" cy="1831974"/>
          </a:xfrm>
        </p:spPr>
        <p:txBody>
          <a:bodyPr/>
          <a:lstStyle/>
          <a:p>
            <a:pPr fontAlgn="base"/>
            <a:r>
              <a:rPr lang="ru-RU" b="1" dirty="0" err="1" smtClean="0"/>
              <a:t>for</a:t>
            </a:r>
            <a:r>
              <a:rPr lang="ru-RU" dirty="0"/>
              <a:t> </a:t>
            </a:r>
            <a:r>
              <a:rPr lang="ru-RU" dirty="0" smtClean="0"/>
              <a:t>циклы </a:t>
            </a:r>
            <a:r>
              <a:rPr lang="ru-RU" dirty="0" err="1" smtClean="0"/>
              <a:t>немесе</a:t>
            </a:r>
            <a:r>
              <a:rPr lang="ru-RU" dirty="0" smtClean="0"/>
              <a:t>, </a:t>
            </a:r>
            <a:r>
              <a:rPr lang="ru-RU" dirty="0" err="1" smtClean="0"/>
              <a:t>параметрлі</a:t>
            </a:r>
            <a:r>
              <a:rPr lang="ru-RU" dirty="0" smtClean="0"/>
              <a:t> цикл операторы С++ </a:t>
            </a:r>
            <a:r>
              <a:rPr lang="ru-RU" dirty="0" err="1" smtClean="0"/>
              <a:t>тілінде</a:t>
            </a:r>
            <a:r>
              <a:rPr lang="ru-RU" dirty="0" smtClean="0"/>
              <a:t> </a:t>
            </a:r>
            <a:r>
              <a:rPr lang="ru-RU" dirty="0" err="1" smtClean="0"/>
              <a:t>кеңінен</a:t>
            </a:r>
            <a:r>
              <a:rPr lang="ru-RU" dirty="0" smtClean="0"/>
              <a:t> </a:t>
            </a:r>
            <a:r>
              <a:rPr lang="ru-RU" dirty="0" err="1" smtClean="0"/>
              <a:t>қолданылатын</a:t>
            </a:r>
            <a:r>
              <a:rPr lang="ru-RU" dirty="0" smtClean="0"/>
              <a:t> </a:t>
            </a:r>
            <a:r>
              <a:rPr lang="ru-RU" dirty="0" err="1" smtClean="0"/>
              <a:t>инструкциялардың</a:t>
            </a:r>
            <a:r>
              <a:rPr lang="ru-RU" dirty="0" smtClean="0"/>
              <a:t> </a:t>
            </a:r>
            <a:r>
              <a:rPr lang="ru-RU" dirty="0" err="1" smtClean="0"/>
              <a:t>бірі</a:t>
            </a:r>
            <a:r>
              <a:rPr lang="ru-RU" dirty="0" smtClean="0"/>
              <a:t>.</a:t>
            </a:r>
          </a:p>
          <a:p>
            <a:pPr marL="0" indent="0" fontAlgn="base">
              <a:buNone/>
            </a:pPr>
            <a:endParaRPr lang="ru-RU" sz="1500" dirty="0"/>
          </a:p>
          <a:p>
            <a:pPr marL="0" indent="0">
              <a:buNone/>
            </a:pPr>
            <a:r>
              <a:rPr lang="en-US" b="1" dirty="0" smtClean="0"/>
              <a:t>for </a:t>
            </a:r>
            <a:r>
              <a:rPr lang="ru-RU" b="1" dirty="0" smtClean="0"/>
              <a:t> </a:t>
            </a:r>
            <a:r>
              <a:rPr lang="kk-KZ" dirty="0" smtClean="0"/>
              <a:t>инструкциясының жалпы формасы төмендегі түрге ие</a:t>
            </a:r>
            <a:r>
              <a:rPr lang="ru-RU" dirty="0" smtClean="0"/>
              <a:t>: </a:t>
            </a:r>
            <a:r>
              <a:rPr lang="ru-RU" dirty="0" smtClean="0"/>
              <a:t>:</a:t>
            </a:r>
            <a:endParaRPr lang="kk-KZ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35424" y="3103097"/>
            <a:ext cx="10125635" cy="3267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ts val="18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0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ru-RU" sz="30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(инициализация; </a:t>
            </a:r>
            <a:r>
              <a:rPr lang="kk-KZ" sz="3000" b="1" dirty="0" smtClean="0">
                <a:solidFill>
                  <a:srgbClr val="01203F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өрнек</a:t>
            </a:r>
            <a:r>
              <a:rPr lang="ru-RU" sz="30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модификация) инструкция;</a:t>
            </a:r>
            <a:endParaRPr lang="ru-RU" sz="3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Aft>
                <a:spcPts val="840"/>
              </a:spcAft>
            </a:pPr>
            <a:endParaRPr lang="ru-RU" sz="3000" dirty="0" smtClean="0">
              <a:solidFill>
                <a:srgbClr val="33333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Aft>
                <a:spcPts val="840"/>
              </a:spcAft>
            </a:pP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Егер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бірнеше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инструкциялар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тізбегі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орындалатын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болса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онда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формасы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мынадай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sz="3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ts val="18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0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ru-RU" sz="30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(инициализация; </a:t>
            </a:r>
            <a:r>
              <a:rPr lang="ru-RU" sz="30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өрнек</a:t>
            </a:r>
            <a:r>
              <a:rPr lang="ru-RU" sz="30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модификация)</a:t>
            </a:r>
            <a:endParaRPr lang="ru-RU" sz="3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ts val="18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0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endParaRPr lang="ru-RU" sz="3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ts val="18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000" dirty="0" err="1" smtClean="0">
                <a:solidFill>
                  <a:srgbClr val="009966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Инструкциялар</a:t>
            </a:r>
            <a:r>
              <a:rPr lang="ru-RU" sz="3000" dirty="0" smtClean="0">
                <a:solidFill>
                  <a:srgbClr val="009966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solidFill>
                  <a:srgbClr val="009966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тізбегі</a:t>
            </a:r>
            <a:endParaRPr lang="ru-RU" sz="3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ts val="18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0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410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882" y="365125"/>
            <a:ext cx="11241742" cy="1325563"/>
          </a:xfrm>
        </p:spPr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Мысал:</a:t>
            </a:r>
            <a:r>
              <a:rPr lang="kk-KZ" dirty="0" smtClean="0"/>
              <a:t>   </a:t>
            </a:r>
            <a:r>
              <a:rPr lang="kk-KZ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Бүтін оң санның барлық бөлгіштерін табушы бағдарлама құрыңыз</a:t>
            </a:r>
            <a:endParaRPr lang="kk-KZ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 descr="Пример использования цикла for С++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" r="14388"/>
          <a:stretch/>
        </p:blipFill>
        <p:spPr bwMode="auto">
          <a:xfrm>
            <a:off x="1956547" y="2353235"/>
            <a:ext cx="8404411" cy="3953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21580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178</Words>
  <Application>Microsoft Office PowerPoint</Application>
  <PresentationFormat>Широкоэкранный</PresentationFormat>
  <Paragraphs>28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Courier New</vt:lpstr>
      <vt:lpstr>Symbol</vt:lpstr>
      <vt:lpstr>Times New Roman</vt:lpstr>
      <vt:lpstr>Тема Office</vt:lpstr>
      <vt:lpstr>Қайталанушы құрылымды алгоритмдерді бағдарламалау</vt:lpstr>
      <vt:lpstr>Қайталану инструкциясы.  С++ тілінде шартты қайталану циклы</vt:lpstr>
      <vt:lpstr>Шарты басында келетін қайталану (while)</vt:lpstr>
      <vt:lpstr>Мысал: 0 ден 99-ға дейінгі бүтін сандардың квадраттарын есептейтін бағдарлама құрыңыз</vt:lpstr>
      <vt:lpstr>Шарты соңында келетін цикл (do while)</vt:lpstr>
      <vt:lpstr>Келесі мысалда, бүтін сандар тізбегін қосу амалы орындалады, қосындыны есептеу 0 саны енгізілгенше орындалады.</vt:lpstr>
      <vt:lpstr>Цикл for в языке программирования С++</vt:lpstr>
      <vt:lpstr>Мысал:   Бүтін оң санның барлық бөлгіштерін табушы бағдарлама құрыңыз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Қайталанушы құрылымды алгоритмдерді бағдарламалау</dc:title>
  <dc:creator>Ауданов_МК</dc:creator>
  <cp:lastModifiedBy>Ауданов_МК</cp:lastModifiedBy>
  <cp:revision>9</cp:revision>
  <dcterms:created xsi:type="dcterms:W3CDTF">2019-05-05T14:12:23Z</dcterms:created>
  <dcterms:modified xsi:type="dcterms:W3CDTF">2019-05-05T19:46:47Z</dcterms:modified>
</cp:coreProperties>
</file>