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79" r:id="rId4"/>
    <p:sldId id="280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32B184-C7C0-161A-9BBD-6B1A63E15C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5662A63-CE40-70CB-523D-037097D1EF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BF295F-8D12-7D02-FD32-78EE026CF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58F4F8-EC9F-43C7-0263-53D58F5CF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417176-A21C-9E7C-AA5D-730CDF8ED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918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E4C099-5109-C268-98D7-B4025CC43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F964540-DEA1-309F-72EA-0FBBE137B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9038C8-9326-D70F-BC6C-6393DBBFB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B7A193-A866-8F2A-A138-039E351A7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9F498F-B57D-180A-FF33-CAFAB7A7B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66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E9270C-C07C-D3C2-EB25-D6FA1CF76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50A3FA7-DCA5-CBD0-1F27-EC7CD39A6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2F8ECE-7F31-E3BE-F45E-2DCF13E52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64BC60-DD43-D0F0-C20C-BBCC6BCC9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EB62B59-0819-1977-4DE3-8608CB81E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245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0BE6A7-06E8-95E0-E117-B4374E549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EF50F2-1D61-FE41-7EA4-D0EA16069C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6347708-EBE0-BB56-8E39-7A8D0B2214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87C0871-970A-E2CB-2277-6AC409C12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B6E7B65-9AF1-037B-AC2A-B3EFAF023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E7B0037-2F67-6C16-7CC4-CD3EFE420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675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EC2C03-9B1B-F4BE-2EDC-BAD5F978A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918339-09E8-249B-A6EE-85EA2BA7E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6E9AD34-74CB-26C0-E58B-43EADF7B4C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E53EB03-FB7A-EE11-984A-54C3186428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B6E5A26-1AC3-C5B4-A09E-A405DA23C2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AFF6C1C-A230-B3A4-771E-B020A15C1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9DAAD36-1169-C018-CE4C-978F5452E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3C3759-996D-1320-231D-0860B5751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043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5ED21F-7091-1972-615D-8113666CC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EF39DA-65AC-31D8-55CA-CD75C622B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7C6A633-2E97-FA6D-8A6D-8FC3813F7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21830C4-34BC-4994-D2DF-E4AF7DA1F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08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F5270D1-E68A-F817-1E6A-48B777E89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4A560D1-CA87-F205-8374-6DEDA4CB3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27D5CD5-D831-2092-A1AA-20FD61066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60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8484E7-DE1F-4C16-5B6F-AFE0F9EDE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31CF09-2B93-15B5-4858-B3C39D8DEC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4BFA76-74FC-86BD-D3B5-B962614D72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899215-14A2-E880-1DB8-1202221AE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A94557-4EEA-2464-151F-6D53E682E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2C4817-AB57-D7A6-CEEC-9BB0FED90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822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61581-384D-3098-C72D-241CF22B5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B9A7505-BA96-9E48-37D7-643065905B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07172BA-2448-5E30-4A17-ECADB8B8CB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19D2F57-DEF4-556F-14B4-E70E5AB3E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19D5CC9-9D1F-CF2F-8CF5-1A17A768A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A2421C-B343-1188-F914-5BA7F7286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310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C59415-22B2-220F-2907-40DB44331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8C2ED7-98E0-6AF2-418D-ECBA75F965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DF3A431-AF81-1D23-4E35-C611D4CA9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3911EC-5B8B-1946-AF3D-9E3457860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6A3748-ED79-DD7B-5DC9-DE6DD5DED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531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4460C0-9D17-FA44-3587-F8A035B5C6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B28F0B8-0910-A56A-841C-F9E4AA371A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6679CC-56BA-0D2E-2767-E4BEEB066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73D997-24F8-79DC-6B7B-34D2D62E3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60435E-20B5-D208-4B07-49849750B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175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C9F790-04CE-F903-6C8B-FDAA99853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E411135-4274-C9A1-7F31-ACC32AD50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DDCF85-C219-B576-9156-9E230464DB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2D30C-DAFA-46B4-851A-28B6496C1E5D}" type="datetimeFigureOut">
              <a:rPr lang="ru-RU" smtClean="0"/>
              <a:t>20.03.2023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FBAE2E-CEC8-D1D0-D87C-ABBAC714E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DE0312-7C97-25F7-4E82-F1EF813524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62A67-6329-43AA-8B8D-8410860944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67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FF1FD018-BBC2-B77F-D676-5297E7C92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646AF6-BDDE-8438-215C-BC1A0DDF0499}"/>
              </a:ext>
            </a:extLst>
          </p:cNvPr>
          <p:cNvSpPr txBox="1"/>
          <p:nvPr/>
        </p:nvSpPr>
        <p:spPr>
          <a:xfrm>
            <a:off x="2451653" y="596348"/>
            <a:ext cx="8097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№10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жалпы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білім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беретін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мектеп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» КММ-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сі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264D3D-452B-9645-893D-41F3D37172C8}"/>
              </a:ext>
            </a:extLst>
          </p:cNvPr>
          <p:cNvSpPr txBox="1"/>
          <p:nvPr/>
        </p:nvSpPr>
        <p:spPr>
          <a:xfrm>
            <a:off x="2902226" y="1709530"/>
            <a:ext cx="7991061" cy="2690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E81B1D-6CA1-DAD1-5579-188DB7E724BF}"/>
              </a:ext>
            </a:extLst>
          </p:cNvPr>
          <p:cNvSpPr txBox="1"/>
          <p:nvPr/>
        </p:nvSpPr>
        <p:spPr>
          <a:xfrm>
            <a:off x="1921565" y="2362754"/>
            <a:ext cx="959457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4400" b="1" dirty="0">
                <a:solidFill>
                  <a:schemeClr val="accent2">
                    <a:lumMod val="75000"/>
                  </a:schemeClr>
                </a:solidFill>
              </a:rPr>
              <a:t>«Үй тапсырмасын тексеру АКТ-нің тиімділігі»</a:t>
            </a:r>
            <a:endParaRPr lang="ru-RU" sz="4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10CE85-42F4-BCBE-F33B-1218C0F85A1D}"/>
              </a:ext>
            </a:extLst>
          </p:cNvPr>
          <p:cNvSpPr txBox="1"/>
          <p:nvPr/>
        </p:nvSpPr>
        <p:spPr>
          <a:xfrm>
            <a:off x="5751443" y="4598504"/>
            <a:ext cx="5433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dirty="0">
                <a:solidFill>
                  <a:schemeClr val="accent2">
                    <a:lumMod val="75000"/>
                  </a:schemeClr>
                </a:solidFill>
              </a:rPr>
              <a:t>Шакизадаева Наргиза Сейилбеккызы</a:t>
            </a:r>
          </a:p>
          <a:p>
            <a:pPr algn="ctr"/>
            <a:r>
              <a:rPr lang="kk-KZ" sz="2400" b="1" dirty="0">
                <a:solidFill>
                  <a:schemeClr val="accent2">
                    <a:lumMod val="75000"/>
                  </a:schemeClr>
                </a:solidFill>
              </a:rPr>
              <a:t>математика пәні мұғалімі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51CB0A-7C8E-A689-BDD4-FA960354293B}"/>
              </a:ext>
            </a:extLst>
          </p:cNvPr>
          <p:cNvSpPr txBox="1"/>
          <p:nvPr/>
        </p:nvSpPr>
        <p:spPr>
          <a:xfrm>
            <a:off x="4187686" y="6932616"/>
            <a:ext cx="4227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000" b="1" dirty="0">
                <a:solidFill>
                  <a:schemeClr val="accent2">
                    <a:lumMod val="75000"/>
                  </a:schemeClr>
                </a:solidFill>
              </a:rPr>
              <a:t>2022-23 оқу жылы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3782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9A7AF4-0768-D6A9-AC67-9C9B5C343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E17B16-43EF-2D48-125C-741A19BCF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E420FFA8-B016-C0EF-5C11-529A3E93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>
            <a:extLst>
              <a:ext uri="{FF2B5EF4-FFF2-40B4-BE49-F238E27FC236}">
                <a16:creationId xmlns:a16="http://schemas.microsoft.com/office/drawing/2014/main" id="{58C511D9-8A6D-649B-7270-B4BC02948FEF}"/>
              </a:ext>
            </a:extLst>
          </p:cNvPr>
          <p:cNvSpPr txBox="1">
            <a:spLocks/>
          </p:cNvSpPr>
          <p:nvPr/>
        </p:nvSpPr>
        <p:spPr>
          <a:xfrm>
            <a:off x="1855304" y="1154097"/>
            <a:ext cx="9711560" cy="59358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Тақырыптың өзектілігі: 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</a:t>
            </a:r>
            <a:r>
              <a:rPr lang="kk-KZ" sz="3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ңа технология – мұғалімнің мүмкіндігін қуаттандыратын құрал. Қазіргі заман мұғалімі тек өз пәнінің терең білгірі болу емес, тарихи танымдық, педогогикалық – психологиялық сауатты, ақпарттық технологияны жан-жақты меңгерген құзырлы маман болу керек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Соңғы жылдары заман ағымына сай күнделікті сабаққа компьютер, электрондық оқулық, интерактивті тақта қолдану жақсы нәтиже беруде.</a:t>
            </a:r>
          </a:p>
        </p:txBody>
      </p:sp>
    </p:spTree>
    <p:extLst>
      <p:ext uri="{BB962C8B-B14F-4D97-AF65-F5344CB8AC3E}">
        <p14:creationId xmlns:p14="http://schemas.microsoft.com/office/powerpoint/2010/main" val="468168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60951F-D00E-EA59-988D-6F4EC96AA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F9D27B-14DB-131B-1B87-9DC70A8DA2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A995AF48-269B-F285-780B-99E4E52B9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F8CAC0F-E043-785D-1FD2-65D3CA623ECE}"/>
              </a:ext>
            </a:extLst>
          </p:cNvPr>
          <p:cNvSpPr txBox="1">
            <a:spLocks/>
          </p:cNvSpPr>
          <p:nvPr/>
        </p:nvSpPr>
        <p:spPr>
          <a:xfrm>
            <a:off x="2248368" y="60292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k-KZ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Ақпараттық технологияның </a:t>
            </a:r>
            <a:r>
              <a:rPr lang="kk-KZ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оқушыларға</a:t>
            </a:r>
            <a:r>
              <a:rPr lang="kk-KZ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берер мүмкіндіктері:</a:t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9353B86F-10A7-669F-38B3-444D1DC4E916}"/>
              </a:ext>
            </a:extLst>
          </p:cNvPr>
          <p:cNvSpPr txBox="1">
            <a:spLocks/>
          </p:cNvSpPr>
          <p:nvPr/>
        </p:nvSpPr>
        <p:spPr>
          <a:xfrm>
            <a:off x="1905000" y="2133600"/>
            <a:ext cx="9599612" cy="4279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түрлі ақпараттық, бейнелік, дыбыстық анықтамалар арқылы білімін жан- жақты жетілдіреді, дамытады;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өз бетінше сарамандық тапсырмаларды орындайды;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тақырыптан қалып кеткен немесе дұрыс түсінбеген тақырыпты қосымша қайталауға мүмкіндік беріледі;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пәнге қызығушылығы, үздіксіз ізденісі артады;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ойлау ,есте сақтау, пікір сайыстық қабілетті дамиды;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өз ойын сызба, сурет, кескіндеме, кесте, графиктік моделдер түрінде жеткізеді;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түрлі бейнелік, сілтемелік, нұсқаулық тапсырмаларды орындайды;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түрлі деңгейдегі тест тапсырмаларын орындап өзінің алған білімін тексереді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998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8DBE6F-C13F-05B1-8748-965F92962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E5A66A-2AAD-BDD4-3A47-0F6C5E40B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2D47C3FE-9357-2AD5-4D30-B2A3EA684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E81D10F-5BB1-D04D-B5A0-688EF6E5D809}"/>
              </a:ext>
            </a:extLst>
          </p:cNvPr>
          <p:cNvSpPr txBox="1">
            <a:spLocks/>
          </p:cNvSpPr>
          <p:nvPr/>
        </p:nvSpPr>
        <p:spPr>
          <a:xfrm>
            <a:off x="1816101" y="624110"/>
            <a:ext cx="9688512" cy="12808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k-KZ" sz="31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Ақпараттық технологияның </a:t>
            </a:r>
            <a:r>
              <a:rPr lang="kk-KZ" sz="31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мұғалімдерге</a:t>
            </a:r>
            <a:r>
              <a:rPr lang="kk-KZ" sz="31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берер мүмкіндіктері:</a:t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4F3BD921-AFEF-4B13-3E29-007C3D44145B}"/>
              </a:ext>
            </a:extLst>
          </p:cNvPr>
          <p:cNvSpPr txBox="1">
            <a:spLocks/>
          </p:cNvSpPr>
          <p:nvPr/>
        </p:nvSpPr>
        <p:spPr>
          <a:xfrm>
            <a:off x="1727200" y="2133600"/>
            <a:ext cx="9777412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мұғалім үздіксіз ізденіс үстінде жүреді,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жеке тұлғаны қалыптастырудағы жауапкершілігі артады,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мектептегі басқа пән мұғалімдерімен тәжірибе алмастыру арқылы,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ұжымның ұйымшылдығының ұйтқысы бола алады,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интернетке кіру жүйесі арқылы әлемдік деңгейде іс-тәжірибе,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алмасуды қалыптастырады және оқытудың түрлі әдіс тәсілдерін игеруге қол жеткізеді,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мұғалім сабақты қызықты, жүйелі түрлендіріп өткізуге машықтанады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621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>
            <a:extLst>
              <a:ext uri="{FF2B5EF4-FFF2-40B4-BE49-F238E27FC236}">
                <a16:creationId xmlns:a16="http://schemas.microsoft.com/office/drawing/2014/main" id="{9E122CF0-B23F-4DE9-628A-ED2732AB5F96}"/>
              </a:ext>
            </a:extLst>
          </p:cNvPr>
          <p:cNvSpPr/>
          <p:nvPr/>
        </p:nvSpPr>
        <p:spPr>
          <a:xfrm>
            <a:off x="2928729" y="2697715"/>
            <a:ext cx="2319131" cy="10336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CC753AC3-7C13-8163-1EE4-515EE61B9D29}"/>
              </a:ext>
            </a:extLst>
          </p:cNvPr>
          <p:cNvSpPr/>
          <p:nvPr/>
        </p:nvSpPr>
        <p:spPr>
          <a:xfrm>
            <a:off x="3140765" y="2743200"/>
            <a:ext cx="2107096" cy="10336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5CD08DA2-8272-8655-FC79-CAE56AA942F5}"/>
              </a:ext>
            </a:extLst>
          </p:cNvPr>
          <p:cNvSpPr/>
          <p:nvPr/>
        </p:nvSpPr>
        <p:spPr>
          <a:xfrm>
            <a:off x="3140765" y="2835965"/>
            <a:ext cx="1948070" cy="8083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10C675-12CB-91BA-86C6-9B91A634A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5CBBE7-F6B3-63F8-7132-AF78CBABE5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FDED980A-1AFB-180C-A2ED-8A97A1D97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C0B5C3-40AD-E68E-C995-7D7CB9A699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709" t="19083" r="52455" b="16855"/>
          <a:stretch/>
        </p:blipFill>
        <p:spPr>
          <a:xfrm>
            <a:off x="1157981" y="1694553"/>
            <a:ext cx="4320208" cy="4482410"/>
          </a:xfrm>
          <a:prstGeom prst="rect">
            <a:avLst/>
          </a:prstGeom>
        </p:spPr>
      </p:pic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1AE0758B-F569-3538-F9B7-CFF428158100}"/>
              </a:ext>
            </a:extLst>
          </p:cNvPr>
          <p:cNvSpPr/>
          <p:nvPr/>
        </p:nvSpPr>
        <p:spPr>
          <a:xfrm>
            <a:off x="1739996" y="2644706"/>
            <a:ext cx="1643557" cy="1086679"/>
          </a:xfrm>
          <a:custGeom>
            <a:avLst/>
            <a:gdLst>
              <a:gd name="connsiteX0" fmla="*/ 1524000 w 1643557"/>
              <a:gd name="connsiteY0" fmla="*/ 106018 h 1086679"/>
              <a:gd name="connsiteX1" fmla="*/ 1457739 w 1643557"/>
              <a:gd name="connsiteY1" fmla="*/ 66261 h 1086679"/>
              <a:gd name="connsiteX2" fmla="*/ 1179443 w 1643557"/>
              <a:gd name="connsiteY2" fmla="*/ 13253 h 1086679"/>
              <a:gd name="connsiteX3" fmla="*/ 874643 w 1643557"/>
              <a:gd name="connsiteY3" fmla="*/ 0 h 1086679"/>
              <a:gd name="connsiteX4" fmla="*/ 437322 w 1643557"/>
              <a:gd name="connsiteY4" fmla="*/ 13253 h 1086679"/>
              <a:gd name="connsiteX5" fmla="*/ 357809 w 1643557"/>
              <a:gd name="connsiteY5" fmla="*/ 26505 h 1086679"/>
              <a:gd name="connsiteX6" fmla="*/ 251791 w 1643557"/>
              <a:gd name="connsiteY6" fmla="*/ 39757 h 1086679"/>
              <a:gd name="connsiteX7" fmla="*/ 159026 w 1643557"/>
              <a:gd name="connsiteY7" fmla="*/ 66261 h 1086679"/>
              <a:gd name="connsiteX8" fmla="*/ 119269 w 1643557"/>
              <a:gd name="connsiteY8" fmla="*/ 79513 h 1086679"/>
              <a:gd name="connsiteX9" fmla="*/ 79513 w 1643557"/>
              <a:gd name="connsiteY9" fmla="*/ 132522 h 1086679"/>
              <a:gd name="connsiteX10" fmla="*/ 53009 w 1643557"/>
              <a:gd name="connsiteY10" fmla="*/ 172279 h 1086679"/>
              <a:gd name="connsiteX11" fmla="*/ 0 w 1643557"/>
              <a:gd name="connsiteY11" fmla="*/ 331305 h 1086679"/>
              <a:gd name="connsiteX12" fmla="*/ 13252 w 1643557"/>
              <a:gd name="connsiteY12" fmla="*/ 636105 h 1086679"/>
              <a:gd name="connsiteX13" fmla="*/ 53009 w 1643557"/>
              <a:gd name="connsiteY13" fmla="*/ 715618 h 1086679"/>
              <a:gd name="connsiteX14" fmla="*/ 185530 w 1643557"/>
              <a:gd name="connsiteY14" fmla="*/ 874644 h 1086679"/>
              <a:gd name="connsiteX15" fmla="*/ 278296 w 1643557"/>
              <a:gd name="connsiteY15" fmla="*/ 927653 h 1086679"/>
              <a:gd name="connsiteX16" fmla="*/ 583096 w 1643557"/>
              <a:gd name="connsiteY16" fmla="*/ 1060174 h 1086679"/>
              <a:gd name="connsiteX17" fmla="*/ 795130 w 1643557"/>
              <a:gd name="connsiteY17" fmla="*/ 1073426 h 1086679"/>
              <a:gd name="connsiteX18" fmla="*/ 980661 w 1643557"/>
              <a:gd name="connsiteY18" fmla="*/ 1086679 h 1086679"/>
              <a:gd name="connsiteX19" fmla="*/ 1285461 w 1643557"/>
              <a:gd name="connsiteY19" fmla="*/ 1060174 h 1086679"/>
              <a:gd name="connsiteX20" fmla="*/ 1470991 w 1643557"/>
              <a:gd name="connsiteY20" fmla="*/ 1007166 h 1086679"/>
              <a:gd name="connsiteX21" fmla="*/ 1510748 w 1643557"/>
              <a:gd name="connsiteY21" fmla="*/ 954157 h 1086679"/>
              <a:gd name="connsiteX22" fmla="*/ 1616765 w 1643557"/>
              <a:gd name="connsiteY22" fmla="*/ 781879 h 1086679"/>
              <a:gd name="connsiteX23" fmla="*/ 1630017 w 1643557"/>
              <a:gd name="connsiteY23" fmla="*/ 609600 h 1086679"/>
              <a:gd name="connsiteX24" fmla="*/ 1643269 w 1643557"/>
              <a:gd name="connsiteY24" fmla="*/ 543339 h 1086679"/>
              <a:gd name="connsiteX25" fmla="*/ 1630017 w 1643557"/>
              <a:gd name="connsiteY25" fmla="*/ 251792 h 1086679"/>
              <a:gd name="connsiteX26" fmla="*/ 1590261 w 1643557"/>
              <a:gd name="connsiteY26" fmla="*/ 238539 h 1086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643557" h="1086679">
                <a:moveTo>
                  <a:pt x="1524000" y="106018"/>
                </a:moveTo>
                <a:cubicBezTo>
                  <a:pt x="1501913" y="92766"/>
                  <a:pt x="1481857" y="75305"/>
                  <a:pt x="1457739" y="66261"/>
                </a:cubicBezTo>
                <a:cubicBezTo>
                  <a:pt x="1356452" y="28278"/>
                  <a:pt x="1285117" y="19658"/>
                  <a:pt x="1179443" y="13253"/>
                </a:cubicBezTo>
                <a:cubicBezTo>
                  <a:pt x="1077933" y="7101"/>
                  <a:pt x="976243" y="4418"/>
                  <a:pt x="874643" y="0"/>
                </a:cubicBezTo>
                <a:cubicBezTo>
                  <a:pt x="728869" y="4418"/>
                  <a:pt x="582971" y="5784"/>
                  <a:pt x="437322" y="13253"/>
                </a:cubicBezTo>
                <a:cubicBezTo>
                  <a:pt x="410487" y="14629"/>
                  <a:pt x="384409" y="22705"/>
                  <a:pt x="357809" y="26505"/>
                </a:cubicBezTo>
                <a:cubicBezTo>
                  <a:pt x="322553" y="31542"/>
                  <a:pt x="287130" y="35340"/>
                  <a:pt x="251791" y="39757"/>
                </a:cubicBezTo>
                <a:lnTo>
                  <a:pt x="159026" y="66261"/>
                </a:lnTo>
                <a:cubicBezTo>
                  <a:pt x="145646" y="70275"/>
                  <a:pt x="130000" y="70570"/>
                  <a:pt x="119269" y="79513"/>
                </a:cubicBezTo>
                <a:cubicBezTo>
                  <a:pt x="102301" y="93653"/>
                  <a:pt x="92351" y="114549"/>
                  <a:pt x="79513" y="132522"/>
                </a:cubicBezTo>
                <a:cubicBezTo>
                  <a:pt x="70256" y="145483"/>
                  <a:pt x="60132" y="158033"/>
                  <a:pt x="53009" y="172279"/>
                </a:cubicBezTo>
                <a:cubicBezTo>
                  <a:pt x="27374" y="223549"/>
                  <a:pt x="15716" y="276297"/>
                  <a:pt x="0" y="331305"/>
                </a:cubicBezTo>
                <a:cubicBezTo>
                  <a:pt x="4417" y="432905"/>
                  <a:pt x="-644" y="535363"/>
                  <a:pt x="13252" y="636105"/>
                </a:cubicBezTo>
                <a:cubicBezTo>
                  <a:pt x="17301" y="665460"/>
                  <a:pt x="38819" y="689603"/>
                  <a:pt x="53009" y="715618"/>
                </a:cubicBezTo>
                <a:cubicBezTo>
                  <a:pt x="91990" y="787083"/>
                  <a:pt x="114064" y="818492"/>
                  <a:pt x="185530" y="874644"/>
                </a:cubicBezTo>
                <a:cubicBezTo>
                  <a:pt x="213534" y="896647"/>
                  <a:pt x="246780" y="911066"/>
                  <a:pt x="278296" y="927653"/>
                </a:cubicBezTo>
                <a:cubicBezTo>
                  <a:pt x="346929" y="963776"/>
                  <a:pt x="500830" y="1044940"/>
                  <a:pt x="583096" y="1060174"/>
                </a:cubicBezTo>
                <a:cubicBezTo>
                  <a:pt x="652728" y="1073069"/>
                  <a:pt x="724471" y="1068715"/>
                  <a:pt x="795130" y="1073426"/>
                </a:cubicBezTo>
                <a:lnTo>
                  <a:pt x="980661" y="1086679"/>
                </a:lnTo>
                <a:cubicBezTo>
                  <a:pt x="1082261" y="1077844"/>
                  <a:pt x="1184563" y="1075012"/>
                  <a:pt x="1285461" y="1060174"/>
                </a:cubicBezTo>
                <a:cubicBezTo>
                  <a:pt x="1337278" y="1052554"/>
                  <a:pt x="1413250" y="1026413"/>
                  <a:pt x="1470991" y="1007166"/>
                </a:cubicBezTo>
                <a:cubicBezTo>
                  <a:pt x="1484243" y="989496"/>
                  <a:pt x="1498749" y="972701"/>
                  <a:pt x="1510748" y="954157"/>
                </a:cubicBezTo>
                <a:cubicBezTo>
                  <a:pt x="1547379" y="897546"/>
                  <a:pt x="1616765" y="781879"/>
                  <a:pt x="1616765" y="781879"/>
                </a:cubicBezTo>
                <a:cubicBezTo>
                  <a:pt x="1621182" y="724453"/>
                  <a:pt x="1623657" y="666844"/>
                  <a:pt x="1630017" y="609600"/>
                </a:cubicBezTo>
                <a:cubicBezTo>
                  <a:pt x="1632504" y="587213"/>
                  <a:pt x="1643269" y="565863"/>
                  <a:pt x="1643269" y="543339"/>
                </a:cubicBezTo>
                <a:cubicBezTo>
                  <a:pt x="1643269" y="446056"/>
                  <a:pt x="1646685" y="347636"/>
                  <a:pt x="1630017" y="251792"/>
                </a:cubicBezTo>
                <a:cubicBezTo>
                  <a:pt x="1627624" y="238030"/>
                  <a:pt x="1603513" y="242957"/>
                  <a:pt x="1590261" y="238539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FFBEABC-7281-7313-B896-01DF637C6A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88" t="20857" r="38913" b="7998"/>
          <a:stretch/>
        </p:blipFill>
        <p:spPr>
          <a:xfrm>
            <a:off x="5785438" y="2506662"/>
            <a:ext cx="5767866" cy="435133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7639B03-4C01-09AF-F295-4AA0815F3C5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043" t="8288" r="1087" b="84969"/>
          <a:stretch/>
        </p:blipFill>
        <p:spPr>
          <a:xfrm>
            <a:off x="4741686" y="1923840"/>
            <a:ext cx="6811618" cy="462176"/>
          </a:xfrm>
          <a:prstGeom prst="rect">
            <a:avLst/>
          </a:prstGeom>
        </p:spPr>
      </p:pic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3EDC43C2-2BCD-F54D-24A7-D2620ED7C7AD}"/>
              </a:ext>
            </a:extLst>
          </p:cNvPr>
          <p:cNvSpPr/>
          <p:nvPr/>
        </p:nvSpPr>
        <p:spPr>
          <a:xfrm>
            <a:off x="8931602" y="1603513"/>
            <a:ext cx="1696641" cy="1139687"/>
          </a:xfrm>
          <a:custGeom>
            <a:avLst/>
            <a:gdLst>
              <a:gd name="connsiteX0" fmla="*/ 185894 w 1696641"/>
              <a:gd name="connsiteY0" fmla="*/ 119270 h 1139687"/>
              <a:gd name="connsiteX1" fmla="*/ 106381 w 1696641"/>
              <a:gd name="connsiteY1" fmla="*/ 159026 h 1139687"/>
              <a:gd name="connsiteX2" fmla="*/ 79876 w 1696641"/>
              <a:gd name="connsiteY2" fmla="*/ 251791 h 1139687"/>
              <a:gd name="connsiteX3" fmla="*/ 53372 w 1696641"/>
              <a:gd name="connsiteY3" fmla="*/ 397565 h 1139687"/>
              <a:gd name="connsiteX4" fmla="*/ 26868 w 1696641"/>
              <a:gd name="connsiteY4" fmla="*/ 675861 h 1139687"/>
              <a:gd name="connsiteX5" fmla="*/ 106381 w 1696641"/>
              <a:gd name="connsiteY5" fmla="*/ 1126435 h 1139687"/>
              <a:gd name="connsiteX6" fmla="*/ 199146 w 1696641"/>
              <a:gd name="connsiteY6" fmla="*/ 1139687 h 1139687"/>
              <a:gd name="connsiteX7" fmla="*/ 450937 w 1696641"/>
              <a:gd name="connsiteY7" fmla="*/ 1126435 h 1139687"/>
              <a:gd name="connsiteX8" fmla="*/ 556955 w 1696641"/>
              <a:gd name="connsiteY8" fmla="*/ 1113183 h 1139687"/>
              <a:gd name="connsiteX9" fmla="*/ 742485 w 1696641"/>
              <a:gd name="connsiteY9" fmla="*/ 1086678 h 1139687"/>
              <a:gd name="connsiteX10" fmla="*/ 1166555 w 1696641"/>
              <a:gd name="connsiteY10" fmla="*/ 1073426 h 1139687"/>
              <a:gd name="connsiteX11" fmla="*/ 1418346 w 1696641"/>
              <a:gd name="connsiteY11" fmla="*/ 1046922 h 1139687"/>
              <a:gd name="connsiteX12" fmla="*/ 1497859 w 1696641"/>
              <a:gd name="connsiteY12" fmla="*/ 1020417 h 1139687"/>
              <a:gd name="connsiteX13" fmla="*/ 1550868 w 1696641"/>
              <a:gd name="connsiteY13" fmla="*/ 967409 h 1139687"/>
              <a:gd name="connsiteX14" fmla="*/ 1630381 w 1696641"/>
              <a:gd name="connsiteY14" fmla="*/ 848139 h 1139687"/>
              <a:gd name="connsiteX15" fmla="*/ 1643633 w 1696641"/>
              <a:gd name="connsiteY15" fmla="*/ 795130 h 1139687"/>
              <a:gd name="connsiteX16" fmla="*/ 1670137 w 1696641"/>
              <a:gd name="connsiteY16" fmla="*/ 755374 h 1139687"/>
              <a:gd name="connsiteX17" fmla="*/ 1683389 w 1696641"/>
              <a:gd name="connsiteY17" fmla="*/ 689113 h 1139687"/>
              <a:gd name="connsiteX18" fmla="*/ 1696641 w 1696641"/>
              <a:gd name="connsiteY18" fmla="*/ 636104 h 1139687"/>
              <a:gd name="connsiteX19" fmla="*/ 1670137 w 1696641"/>
              <a:gd name="connsiteY19" fmla="*/ 450574 h 1139687"/>
              <a:gd name="connsiteX20" fmla="*/ 1630381 w 1696641"/>
              <a:gd name="connsiteY20" fmla="*/ 384313 h 1139687"/>
              <a:gd name="connsiteX21" fmla="*/ 1537615 w 1696641"/>
              <a:gd name="connsiteY21" fmla="*/ 278296 h 1139687"/>
              <a:gd name="connsiteX22" fmla="*/ 1471355 w 1696641"/>
              <a:gd name="connsiteY22" fmla="*/ 225287 h 1139687"/>
              <a:gd name="connsiteX23" fmla="*/ 1391841 w 1696641"/>
              <a:gd name="connsiteY23" fmla="*/ 185530 h 1139687"/>
              <a:gd name="connsiteX24" fmla="*/ 1299076 w 1696641"/>
              <a:gd name="connsiteY24" fmla="*/ 132522 h 1139687"/>
              <a:gd name="connsiteX25" fmla="*/ 1232815 w 1696641"/>
              <a:gd name="connsiteY25" fmla="*/ 79513 h 1139687"/>
              <a:gd name="connsiteX26" fmla="*/ 1140050 w 1696641"/>
              <a:gd name="connsiteY26" fmla="*/ 53009 h 1139687"/>
              <a:gd name="connsiteX27" fmla="*/ 1073789 w 1696641"/>
              <a:gd name="connsiteY27" fmla="*/ 26504 h 1139687"/>
              <a:gd name="connsiteX28" fmla="*/ 901511 w 1696641"/>
              <a:gd name="connsiteY28" fmla="*/ 0 h 1139687"/>
              <a:gd name="connsiteX29" fmla="*/ 556955 w 1696641"/>
              <a:gd name="connsiteY29" fmla="*/ 13252 h 1139687"/>
              <a:gd name="connsiteX30" fmla="*/ 397928 w 1696641"/>
              <a:gd name="connsiteY30" fmla="*/ 39757 h 1139687"/>
              <a:gd name="connsiteX31" fmla="*/ 278659 w 1696641"/>
              <a:gd name="connsiteY31" fmla="*/ 53009 h 1139687"/>
              <a:gd name="connsiteX32" fmla="*/ 238902 w 1696641"/>
              <a:gd name="connsiteY32" fmla="*/ 79513 h 1139687"/>
              <a:gd name="connsiteX33" fmla="*/ 172641 w 1696641"/>
              <a:gd name="connsiteY33" fmla="*/ 198783 h 1139687"/>
              <a:gd name="connsiteX34" fmla="*/ 159389 w 1696641"/>
              <a:gd name="connsiteY34" fmla="*/ 198783 h 1139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696641" h="1139687">
                <a:moveTo>
                  <a:pt x="185894" y="119270"/>
                </a:moveTo>
                <a:cubicBezTo>
                  <a:pt x="159390" y="132522"/>
                  <a:pt x="124893" y="135887"/>
                  <a:pt x="106381" y="159026"/>
                </a:cubicBezTo>
                <a:cubicBezTo>
                  <a:pt x="86291" y="184138"/>
                  <a:pt x="86852" y="220398"/>
                  <a:pt x="79876" y="251791"/>
                </a:cubicBezTo>
                <a:cubicBezTo>
                  <a:pt x="69162" y="300003"/>
                  <a:pt x="59498" y="348558"/>
                  <a:pt x="53372" y="397565"/>
                </a:cubicBezTo>
                <a:cubicBezTo>
                  <a:pt x="41814" y="490031"/>
                  <a:pt x="26868" y="675861"/>
                  <a:pt x="26868" y="675861"/>
                </a:cubicBezTo>
                <a:cubicBezTo>
                  <a:pt x="32451" y="848951"/>
                  <a:pt x="-75767" y="1065719"/>
                  <a:pt x="106381" y="1126435"/>
                </a:cubicBezTo>
                <a:cubicBezTo>
                  <a:pt x="136014" y="1136313"/>
                  <a:pt x="168224" y="1135270"/>
                  <a:pt x="199146" y="1139687"/>
                </a:cubicBezTo>
                <a:cubicBezTo>
                  <a:pt x="283076" y="1135270"/>
                  <a:pt x="367120" y="1132644"/>
                  <a:pt x="450937" y="1126435"/>
                </a:cubicBezTo>
                <a:cubicBezTo>
                  <a:pt x="486454" y="1123804"/>
                  <a:pt x="521667" y="1117995"/>
                  <a:pt x="556955" y="1113183"/>
                </a:cubicBezTo>
                <a:cubicBezTo>
                  <a:pt x="618853" y="1104742"/>
                  <a:pt x="680044" y="1088629"/>
                  <a:pt x="742485" y="1086678"/>
                </a:cubicBezTo>
                <a:lnTo>
                  <a:pt x="1166555" y="1073426"/>
                </a:lnTo>
                <a:cubicBezTo>
                  <a:pt x="1224923" y="1068936"/>
                  <a:pt x="1347662" y="1064593"/>
                  <a:pt x="1418346" y="1046922"/>
                </a:cubicBezTo>
                <a:cubicBezTo>
                  <a:pt x="1445450" y="1040146"/>
                  <a:pt x="1471355" y="1029252"/>
                  <a:pt x="1497859" y="1020417"/>
                </a:cubicBezTo>
                <a:cubicBezTo>
                  <a:pt x="1515529" y="1002748"/>
                  <a:pt x="1535632" y="987215"/>
                  <a:pt x="1550868" y="967409"/>
                </a:cubicBezTo>
                <a:cubicBezTo>
                  <a:pt x="1580001" y="929536"/>
                  <a:pt x="1630381" y="848139"/>
                  <a:pt x="1630381" y="848139"/>
                </a:cubicBezTo>
                <a:cubicBezTo>
                  <a:pt x="1634798" y="830469"/>
                  <a:pt x="1636458" y="811871"/>
                  <a:pt x="1643633" y="795130"/>
                </a:cubicBezTo>
                <a:cubicBezTo>
                  <a:pt x="1649907" y="780491"/>
                  <a:pt x="1664545" y="770287"/>
                  <a:pt x="1670137" y="755374"/>
                </a:cubicBezTo>
                <a:cubicBezTo>
                  <a:pt x="1678046" y="734284"/>
                  <a:pt x="1678503" y="711101"/>
                  <a:pt x="1683389" y="689113"/>
                </a:cubicBezTo>
                <a:cubicBezTo>
                  <a:pt x="1687340" y="671333"/>
                  <a:pt x="1692224" y="653774"/>
                  <a:pt x="1696641" y="636104"/>
                </a:cubicBezTo>
                <a:cubicBezTo>
                  <a:pt x="1687806" y="574261"/>
                  <a:pt x="1686035" y="510988"/>
                  <a:pt x="1670137" y="450574"/>
                </a:cubicBezTo>
                <a:cubicBezTo>
                  <a:pt x="1663582" y="425665"/>
                  <a:pt x="1644669" y="405745"/>
                  <a:pt x="1630381" y="384313"/>
                </a:cubicBezTo>
                <a:cubicBezTo>
                  <a:pt x="1601591" y="341127"/>
                  <a:pt x="1576872" y="313191"/>
                  <a:pt x="1537615" y="278296"/>
                </a:cubicBezTo>
                <a:cubicBezTo>
                  <a:pt x="1516475" y="259504"/>
                  <a:pt x="1495218" y="240473"/>
                  <a:pt x="1471355" y="225287"/>
                </a:cubicBezTo>
                <a:cubicBezTo>
                  <a:pt x="1446355" y="209378"/>
                  <a:pt x="1417932" y="199579"/>
                  <a:pt x="1391841" y="185530"/>
                </a:cubicBezTo>
                <a:cubicBezTo>
                  <a:pt x="1360484" y="168646"/>
                  <a:pt x="1328709" y="152277"/>
                  <a:pt x="1299076" y="132522"/>
                </a:cubicBezTo>
                <a:cubicBezTo>
                  <a:pt x="1275541" y="116832"/>
                  <a:pt x="1258114" y="92163"/>
                  <a:pt x="1232815" y="79513"/>
                </a:cubicBezTo>
                <a:cubicBezTo>
                  <a:pt x="1204051" y="65131"/>
                  <a:pt x="1170559" y="63179"/>
                  <a:pt x="1140050" y="53009"/>
                </a:cubicBezTo>
                <a:cubicBezTo>
                  <a:pt x="1117482" y="45486"/>
                  <a:pt x="1096739" y="32763"/>
                  <a:pt x="1073789" y="26504"/>
                </a:cubicBezTo>
                <a:cubicBezTo>
                  <a:pt x="1053564" y="20988"/>
                  <a:pt x="916138" y="2090"/>
                  <a:pt x="901511" y="0"/>
                </a:cubicBezTo>
                <a:cubicBezTo>
                  <a:pt x="786659" y="4417"/>
                  <a:pt x="671535" y="4206"/>
                  <a:pt x="556955" y="13252"/>
                </a:cubicBezTo>
                <a:cubicBezTo>
                  <a:pt x="503381" y="17482"/>
                  <a:pt x="451128" y="32157"/>
                  <a:pt x="397928" y="39757"/>
                </a:cubicBezTo>
                <a:cubicBezTo>
                  <a:pt x="358329" y="45414"/>
                  <a:pt x="318415" y="48592"/>
                  <a:pt x="278659" y="53009"/>
                </a:cubicBezTo>
                <a:cubicBezTo>
                  <a:pt x="265407" y="61844"/>
                  <a:pt x="248160" y="66553"/>
                  <a:pt x="238902" y="79513"/>
                </a:cubicBezTo>
                <a:cubicBezTo>
                  <a:pt x="157239" y="193841"/>
                  <a:pt x="270269" y="101155"/>
                  <a:pt x="172641" y="198783"/>
                </a:cubicBezTo>
                <a:cubicBezTo>
                  <a:pt x="169517" y="201907"/>
                  <a:pt x="163806" y="198783"/>
                  <a:pt x="159389" y="198783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F254CE-9F15-B32F-3B70-CBE2F8132B42}"/>
              </a:ext>
            </a:extLst>
          </p:cNvPr>
          <p:cNvSpPr txBox="1"/>
          <p:nvPr/>
        </p:nvSpPr>
        <p:spPr>
          <a:xfrm>
            <a:off x="2928729" y="479635"/>
            <a:ext cx="618876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k-KZ" sz="4800" b="1" dirty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WORDWOLL</a:t>
            </a:r>
            <a:r>
              <a:rPr lang="kk-KZ" sz="4800" b="1" dirty="0">
                <a:solidFill>
                  <a:schemeClr val="accent2">
                    <a:lumMod val="75000"/>
                  </a:schemeClr>
                </a:solidFill>
              </a:rPr>
              <a:t>»</a:t>
            </a: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kk-KZ" sz="4800" b="1" dirty="0">
                <a:solidFill>
                  <a:schemeClr val="accent2">
                    <a:lumMod val="75000"/>
                  </a:schemeClr>
                </a:solidFill>
              </a:rPr>
              <a:t> әдісі</a:t>
            </a:r>
            <a:endParaRPr lang="ru-RU" sz="4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C1339C-7DA3-BCCB-DFF2-B77644958645}"/>
              </a:ext>
            </a:extLst>
          </p:cNvPr>
          <p:cNvSpPr txBox="1"/>
          <p:nvPr/>
        </p:nvSpPr>
        <p:spPr>
          <a:xfrm>
            <a:off x="1868557" y="6176963"/>
            <a:ext cx="3609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К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омпьютер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гуглға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тіркелген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болса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сол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арқылы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кіруге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болады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E8637D-C46B-1851-9CFE-00CDD6D0A9B2}"/>
              </a:ext>
            </a:extLst>
          </p:cNvPr>
          <p:cNvSpPr txBox="1"/>
          <p:nvPr/>
        </p:nvSpPr>
        <p:spPr>
          <a:xfrm>
            <a:off x="6636170" y="6858000"/>
            <a:ext cx="4917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>
                <a:solidFill>
                  <a:schemeClr val="accent2">
                    <a:lumMod val="75000"/>
                  </a:schemeClr>
                </a:solidFill>
              </a:rPr>
              <a:t>Гуглға тіркелмеген болса жаңадан почта жазып соло почта арқылы телефонға да кіресіздер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4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A9A385-4F47-7684-A109-789D37E11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867B31-9A75-4B6D-3F22-C26AED19A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15DD852F-4DB0-553C-8D28-D05E055EE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1999" cy="743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ACC23F-0F19-A18E-77F1-3804BAEBCD26}"/>
              </a:ext>
            </a:extLst>
          </p:cNvPr>
          <p:cNvSpPr txBox="1"/>
          <p:nvPr/>
        </p:nvSpPr>
        <p:spPr>
          <a:xfrm>
            <a:off x="2305878" y="233293"/>
            <a:ext cx="80308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4400" dirty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en-US" sz="4400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WORDWOLL</a:t>
            </a:r>
            <a:r>
              <a:rPr lang="kk-KZ" sz="4400" dirty="0">
                <a:solidFill>
                  <a:schemeClr val="accent2">
                    <a:lumMod val="75000"/>
                  </a:schemeClr>
                </a:solidFill>
              </a:rPr>
              <a:t>»</a:t>
            </a:r>
            <a:r>
              <a:rPr lang="en-US" sz="4400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kk-KZ" sz="4400" dirty="0">
                <a:solidFill>
                  <a:schemeClr val="accent2">
                    <a:lumMod val="75000"/>
                  </a:schemeClr>
                </a:solidFill>
              </a:rPr>
              <a:t> әдісі</a:t>
            </a:r>
            <a:endParaRPr lang="ru-RU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 descr="teaching@enhelp #links@enhelp Wordwall - Create better lessons quicker!  Make custom activities.. | ВКонтакте">
            <a:extLst>
              <a:ext uri="{FF2B5EF4-FFF2-40B4-BE49-F238E27FC236}">
                <a16:creationId xmlns:a16="http://schemas.microsoft.com/office/drawing/2014/main" id="{D59C5757-3A8A-4712-DDD0-95317327D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41" y="1236028"/>
            <a:ext cx="9899375" cy="5906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80841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241969-F934-8DFF-C519-7F14EF778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C8295C-502F-237B-D91E-350E942DC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A5814A11-B15D-388A-D7DC-BCF59E7E4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21D523-1247-6411-422E-F013E86DFF4F}"/>
              </a:ext>
            </a:extLst>
          </p:cNvPr>
          <p:cNvSpPr txBox="1"/>
          <p:nvPr/>
        </p:nvSpPr>
        <p:spPr>
          <a:xfrm>
            <a:off x="2915479" y="543339"/>
            <a:ext cx="7580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800" b="1" dirty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PLICKERS</a:t>
            </a:r>
            <a:r>
              <a:rPr lang="kk-KZ" sz="2800" b="1" dirty="0">
                <a:solidFill>
                  <a:schemeClr val="accent2">
                    <a:lumMod val="75000"/>
                  </a:schemeClr>
                </a:solidFill>
              </a:rPr>
              <a:t>»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kk-KZ" sz="2800" b="1" dirty="0">
                <a:solidFill>
                  <a:schemeClr val="accent2">
                    <a:lumMod val="75000"/>
                  </a:schemeClr>
                </a:solidFill>
              </a:rPr>
              <a:t>әдісі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100590-DCCF-D35F-E4D0-30ACD24AC4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413" t="11382" r="17826" b="18826"/>
          <a:stretch/>
        </p:blipFill>
        <p:spPr>
          <a:xfrm>
            <a:off x="1868558" y="1530625"/>
            <a:ext cx="8627165" cy="4784036"/>
          </a:xfrm>
          <a:prstGeom prst="rect">
            <a:avLst/>
          </a:prstGeom>
        </p:spPr>
      </p:pic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A880A465-342D-13C6-4D72-A168B78000DB}"/>
              </a:ext>
            </a:extLst>
          </p:cNvPr>
          <p:cNvSpPr/>
          <p:nvPr/>
        </p:nvSpPr>
        <p:spPr>
          <a:xfrm>
            <a:off x="5870465" y="4505739"/>
            <a:ext cx="3220526" cy="1325218"/>
          </a:xfrm>
          <a:custGeom>
            <a:avLst/>
            <a:gdLst>
              <a:gd name="connsiteX0" fmla="*/ 2372387 w 3220526"/>
              <a:gd name="connsiteY0" fmla="*/ 39757 h 1325218"/>
              <a:gd name="connsiteX1" fmla="*/ 941152 w 3220526"/>
              <a:gd name="connsiteY1" fmla="*/ 0 h 1325218"/>
              <a:gd name="connsiteX2" fmla="*/ 821883 w 3220526"/>
              <a:gd name="connsiteY2" fmla="*/ 26504 h 1325218"/>
              <a:gd name="connsiteX3" fmla="*/ 583344 w 3220526"/>
              <a:gd name="connsiteY3" fmla="*/ 66261 h 1325218"/>
              <a:gd name="connsiteX4" fmla="*/ 464074 w 3220526"/>
              <a:gd name="connsiteY4" fmla="*/ 92765 h 1325218"/>
              <a:gd name="connsiteX5" fmla="*/ 344805 w 3220526"/>
              <a:gd name="connsiteY5" fmla="*/ 145774 h 1325218"/>
              <a:gd name="connsiteX6" fmla="*/ 305048 w 3220526"/>
              <a:gd name="connsiteY6" fmla="*/ 172278 h 1325218"/>
              <a:gd name="connsiteX7" fmla="*/ 185778 w 3220526"/>
              <a:gd name="connsiteY7" fmla="*/ 225287 h 1325218"/>
              <a:gd name="connsiteX8" fmla="*/ 53257 w 3220526"/>
              <a:gd name="connsiteY8" fmla="*/ 304800 h 1325218"/>
              <a:gd name="connsiteX9" fmla="*/ 248 w 3220526"/>
              <a:gd name="connsiteY9" fmla="*/ 384313 h 1325218"/>
              <a:gd name="connsiteX10" fmla="*/ 26752 w 3220526"/>
              <a:gd name="connsiteY10" fmla="*/ 609600 h 1325218"/>
              <a:gd name="connsiteX11" fmla="*/ 146022 w 3220526"/>
              <a:gd name="connsiteY11" fmla="*/ 821635 h 1325218"/>
              <a:gd name="connsiteX12" fmla="*/ 212283 w 3220526"/>
              <a:gd name="connsiteY12" fmla="*/ 980661 h 1325218"/>
              <a:gd name="connsiteX13" fmla="*/ 278544 w 3220526"/>
              <a:gd name="connsiteY13" fmla="*/ 1086678 h 1325218"/>
              <a:gd name="connsiteX14" fmla="*/ 318300 w 3220526"/>
              <a:gd name="connsiteY14" fmla="*/ 1179444 h 1325218"/>
              <a:gd name="connsiteX15" fmla="*/ 397813 w 3220526"/>
              <a:gd name="connsiteY15" fmla="*/ 1285461 h 1325218"/>
              <a:gd name="connsiteX16" fmla="*/ 437570 w 3220526"/>
              <a:gd name="connsiteY16" fmla="*/ 1298713 h 1325218"/>
              <a:gd name="connsiteX17" fmla="*/ 503831 w 3220526"/>
              <a:gd name="connsiteY17" fmla="*/ 1325218 h 1325218"/>
              <a:gd name="connsiteX18" fmla="*/ 888144 w 3220526"/>
              <a:gd name="connsiteY18" fmla="*/ 1311965 h 1325218"/>
              <a:gd name="connsiteX19" fmla="*/ 1033918 w 3220526"/>
              <a:gd name="connsiteY19" fmla="*/ 1258957 h 1325218"/>
              <a:gd name="connsiteX20" fmla="*/ 1259205 w 3220526"/>
              <a:gd name="connsiteY20" fmla="*/ 1232452 h 1325218"/>
              <a:gd name="connsiteX21" fmla="*/ 2650683 w 3220526"/>
              <a:gd name="connsiteY21" fmla="*/ 1205948 h 1325218"/>
              <a:gd name="connsiteX22" fmla="*/ 2730196 w 3220526"/>
              <a:gd name="connsiteY22" fmla="*/ 1192696 h 1325218"/>
              <a:gd name="connsiteX23" fmla="*/ 3034996 w 3220526"/>
              <a:gd name="connsiteY23" fmla="*/ 1166191 h 1325218"/>
              <a:gd name="connsiteX24" fmla="*/ 3127761 w 3220526"/>
              <a:gd name="connsiteY24" fmla="*/ 1139687 h 1325218"/>
              <a:gd name="connsiteX25" fmla="*/ 3194022 w 3220526"/>
              <a:gd name="connsiteY25" fmla="*/ 1073426 h 1325218"/>
              <a:gd name="connsiteX26" fmla="*/ 3207274 w 3220526"/>
              <a:gd name="connsiteY26" fmla="*/ 1007165 h 1325218"/>
              <a:gd name="connsiteX27" fmla="*/ 3220526 w 3220526"/>
              <a:gd name="connsiteY27" fmla="*/ 927652 h 1325218"/>
              <a:gd name="connsiteX28" fmla="*/ 3167518 w 3220526"/>
              <a:gd name="connsiteY28" fmla="*/ 543339 h 1325218"/>
              <a:gd name="connsiteX29" fmla="*/ 3141013 w 3220526"/>
              <a:gd name="connsiteY29" fmla="*/ 463826 h 1325218"/>
              <a:gd name="connsiteX30" fmla="*/ 3101257 w 3220526"/>
              <a:gd name="connsiteY30" fmla="*/ 424070 h 1325218"/>
              <a:gd name="connsiteX31" fmla="*/ 2995239 w 3220526"/>
              <a:gd name="connsiteY31" fmla="*/ 357809 h 1325218"/>
              <a:gd name="connsiteX32" fmla="*/ 2902474 w 3220526"/>
              <a:gd name="connsiteY32" fmla="*/ 331304 h 1325218"/>
              <a:gd name="connsiteX33" fmla="*/ 2822961 w 3220526"/>
              <a:gd name="connsiteY33" fmla="*/ 291548 h 1325218"/>
              <a:gd name="connsiteX34" fmla="*/ 2743448 w 3220526"/>
              <a:gd name="connsiteY34" fmla="*/ 212035 h 1325218"/>
              <a:gd name="connsiteX35" fmla="*/ 2637431 w 3220526"/>
              <a:gd name="connsiteY35" fmla="*/ 159026 h 1325218"/>
              <a:gd name="connsiteX36" fmla="*/ 2584422 w 3220526"/>
              <a:gd name="connsiteY36" fmla="*/ 119270 h 1325218"/>
              <a:gd name="connsiteX37" fmla="*/ 2504909 w 3220526"/>
              <a:gd name="connsiteY37" fmla="*/ 92765 h 1325218"/>
              <a:gd name="connsiteX38" fmla="*/ 2385639 w 3220526"/>
              <a:gd name="connsiteY38" fmla="*/ 66261 h 1325218"/>
              <a:gd name="connsiteX39" fmla="*/ 2372387 w 3220526"/>
              <a:gd name="connsiteY39" fmla="*/ 39757 h 132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220526" h="1325218">
                <a:moveTo>
                  <a:pt x="2372387" y="39757"/>
                </a:moveTo>
                <a:cubicBezTo>
                  <a:pt x="2131639" y="28713"/>
                  <a:pt x="2086581" y="0"/>
                  <a:pt x="941152" y="0"/>
                </a:cubicBezTo>
                <a:cubicBezTo>
                  <a:pt x="914850" y="0"/>
                  <a:pt x="849991" y="21393"/>
                  <a:pt x="821883" y="26504"/>
                </a:cubicBezTo>
                <a:cubicBezTo>
                  <a:pt x="742573" y="40924"/>
                  <a:pt x="661547" y="46711"/>
                  <a:pt x="583344" y="66261"/>
                </a:cubicBezTo>
                <a:cubicBezTo>
                  <a:pt x="508483" y="84976"/>
                  <a:pt x="548195" y="75941"/>
                  <a:pt x="464074" y="92765"/>
                </a:cubicBezTo>
                <a:cubicBezTo>
                  <a:pt x="416743" y="111698"/>
                  <a:pt x="388138" y="121013"/>
                  <a:pt x="344805" y="145774"/>
                </a:cubicBezTo>
                <a:cubicBezTo>
                  <a:pt x="330976" y="153676"/>
                  <a:pt x="319294" y="165155"/>
                  <a:pt x="305048" y="172278"/>
                </a:cubicBezTo>
                <a:cubicBezTo>
                  <a:pt x="266135" y="191735"/>
                  <a:pt x="224691" y="205830"/>
                  <a:pt x="185778" y="225287"/>
                </a:cubicBezTo>
                <a:cubicBezTo>
                  <a:pt x="124870" y="255741"/>
                  <a:pt x="102215" y="272161"/>
                  <a:pt x="53257" y="304800"/>
                </a:cubicBezTo>
                <a:cubicBezTo>
                  <a:pt x="35587" y="331304"/>
                  <a:pt x="-3474" y="352677"/>
                  <a:pt x="248" y="384313"/>
                </a:cubicBezTo>
                <a:cubicBezTo>
                  <a:pt x="9083" y="459409"/>
                  <a:pt x="6644" y="536709"/>
                  <a:pt x="26752" y="609600"/>
                </a:cubicBezTo>
                <a:cubicBezTo>
                  <a:pt x="109661" y="910148"/>
                  <a:pt x="73121" y="675834"/>
                  <a:pt x="146022" y="821635"/>
                </a:cubicBezTo>
                <a:cubicBezTo>
                  <a:pt x="171704" y="872998"/>
                  <a:pt x="182738" y="931418"/>
                  <a:pt x="212283" y="980661"/>
                </a:cubicBezTo>
                <a:cubicBezTo>
                  <a:pt x="260233" y="1060579"/>
                  <a:pt x="237751" y="1025491"/>
                  <a:pt x="278544" y="1086678"/>
                </a:cubicBezTo>
                <a:cubicBezTo>
                  <a:pt x="294183" y="1133595"/>
                  <a:pt x="291008" y="1130319"/>
                  <a:pt x="318300" y="1179444"/>
                </a:cubicBezTo>
                <a:cubicBezTo>
                  <a:pt x="338452" y="1215718"/>
                  <a:pt x="361125" y="1261002"/>
                  <a:pt x="397813" y="1285461"/>
                </a:cubicBezTo>
                <a:cubicBezTo>
                  <a:pt x="409436" y="1293210"/>
                  <a:pt x="424490" y="1293808"/>
                  <a:pt x="437570" y="1298713"/>
                </a:cubicBezTo>
                <a:cubicBezTo>
                  <a:pt x="459844" y="1307066"/>
                  <a:pt x="481744" y="1316383"/>
                  <a:pt x="503831" y="1325218"/>
                </a:cubicBezTo>
                <a:cubicBezTo>
                  <a:pt x="631935" y="1320800"/>
                  <a:pt x="760432" y="1322912"/>
                  <a:pt x="888144" y="1311965"/>
                </a:cubicBezTo>
                <a:cubicBezTo>
                  <a:pt x="935230" y="1307929"/>
                  <a:pt x="988543" y="1270301"/>
                  <a:pt x="1033918" y="1258957"/>
                </a:cubicBezTo>
                <a:cubicBezTo>
                  <a:pt x="1069646" y="1250025"/>
                  <a:pt x="1239129" y="1233747"/>
                  <a:pt x="1259205" y="1232452"/>
                </a:cubicBezTo>
                <a:cubicBezTo>
                  <a:pt x="1699742" y="1204031"/>
                  <a:pt x="2277454" y="1210391"/>
                  <a:pt x="2650683" y="1205948"/>
                </a:cubicBezTo>
                <a:cubicBezTo>
                  <a:pt x="2677187" y="1201531"/>
                  <a:pt x="2703469" y="1195461"/>
                  <a:pt x="2730196" y="1192696"/>
                </a:cubicBezTo>
                <a:cubicBezTo>
                  <a:pt x="2831638" y="1182202"/>
                  <a:pt x="2933907" y="1179670"/>
                  <a:pt x="3034996" y="1166191"/>
                </a:cubicBezTo>
                <a:cubicBezTo>
                  <a:pt x="3066873" y="1161941"/>
                  <a:pt x="3096839" y="1148522"/>
                  <a:pt x="3127761" y="1139687"/>
                </a:cubicBezTo>
                <a:cubicBezTo>
                  <a:pt x="3149848" y="1117600"/>
                  <a:pt x="3177951" y="1100210"/>
                  <a:pt x="3194022" y="1073426"/>
                </a:cubicBezTo>
                <a:cubicBezTo>
                  <a:pt x="3205611" y="1054111"/>
                  <a:pt x="3203245" y="1029326"/>
                  <a:pt x="3207274" y="1007165"/>
                </a:cubicBezTo>
                <a:cubicBezTo>
                  <a:pt x="3212081" y="980728"/>
                  <a:pt x="3216109" y="954156"/>
                  <a:pt x="3220526" y="927652"/>
                </a:cubicBezTo>
                <a:cubicBezTo>
                  <a:pt x="3203972" y="770390"/>
                  <a:pt x="3202744" y="684243"/>
                  <a:pt x="3167518" y="543339"/>
                </a:cubicBezTo>
                <a:cubicBezTo>
                  <a:pt x="3160742" y="516235"/>
                  <a:pt x="3154581" y="488248"/>
                  <a:pt x="3141013" y="463826"/>
                </a:cubicBezTo>
                <a:cubicBezTo>
                  <a:pt x="3131911" y="447443"/>
                  <a:pt x="3115654" y="436068"/>
                  <a:pt x="3101257" y="424070"/>
                </a:cubicBezTo>
                <a:cubicBezTo>
                  <a:pt x="3086057" y="411403"/>
                  <a:pt x="3000786" y="360274"/>
                  <a:pt x="2995239" y="357809"/>
                </a:cubicBezTo>
                <a:cubicBezTo>
                  <a:pt x="2918799" y="323836"/>
                  <a:pt x="2967087" y="363611"/>
                  <a:pt x="2902474" y="331304"/>
                </a:cubicBezTo>
                <a:cubicBezTo>
                  <a:pt x="2799722" y="279928"/>
                  <a:pt x="2922885" y="324855"/>
                  <a:pt x="2822961" y="291548"/>
                </a:cubicBezTo>
                <a:cubicBezTo>
                  <a:pt x="2796457" y="265044"/>
                  <a:pt x="2776974" y="228798"/>
                  <a:pt x="2743448" y="212035"/>
                </a:cubicBezTo>
                <a:cubicBezTo>
                  <a:pt x="2708109" y="194365"/>
                  <a:pt x="2669039" y="182732"/>
                  <a:pt x="2637431" y="159026"/>
                </a:cubicBezTo>
                <a:cubicBezTo>
                  <a:pt x="2619761" y="145774"/>
                  <a:pt x="2604177" y="129148"/>
                  <a:pt x="2584422" y="119270"/>
                </a:cubicBezTo>
                <a:cubicBezTo>
                  <a:pt x="2559433" y="106776"/>
                  <a:pt x="2531669" y="100793"/>
                  <a:pt x="2504909" y="92765"/>
                </a:cubicBezTo>
                <a:cubicBezTo>
                  <a:pt x="2467482" y="81537"/>
                  <a:pt x="2423466" y="73826"/>
                  <a:pt x="2385639" y="66261"/>
                </a:cubicBezTo>
                <a:cubicBezTo>
                  <a:pt x="2342208" y="37307"/>
                  <a:pt x="2613135" y="50801"/>
                  <a:pt x="2372387" y="39757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3FB38E2E-B716-1094-6D1E-6E02159C95EC}"/>
              </a:ext>
            </a:extLst>
          </p:cNvPr>
          <p:cNvSpPr/>
          <p:nvPr/>
        </p:nvSpPr>
        <p:spPr>
          <a:xfrm>
            <a:off x="5804452" y="4572000"/>
            <a:ext cx="3193781" cy="1325217"/>
          </a:xfrm>
          <a:custGeom>
            <a:avLst/>
            <a:gdLst>
              <a:gd name="connsiteX0" fmla="*/ 2743200 w 3193781"/>
              <a:gd name="connsiteY0" fmla="*/ 0 h 1325217"/>
              <a:gd name="connsiteX1" fmla="*/ 1669774 w 3193781"/>
              <a:gd name="connsiteY1" fmla="*/ 26504 h 1325217"/>
              <a:gd name="connsiteX2" fmla="*/ 1311965 w 3193781"/>
              <a:gd name="connsiteY2" fmla="*/ 39757 h 1325217"/>
              <a:gd name="connsiteX3" fmla="*/ 993913 w 3193781"/>
              <a:gd name="connsiteY3" fmla="*/ 66261 h 1325217"/>
              <a:gd name="connsiteX4" fmla="*/ 795131 w 3193781"/>
              <a:gd name="connsiteY4" fmla="*/ 79513 h 1325217"/>
              <a:gd name="connsiteX5" fmla="*/ 702365 w 3193781"/>
              <a:gd name="connsiteY5" fmla="*/ 106017 h 1325217"/>
              <a:gd name="connsiteX6" fmla="*/ 530087 w 3193781"/>
              <a:gd name="connsiteY6" fmla="*/ 132522 h 1325217"/>
              <a:gd name="connsiteX7" fmla="*/ 437322 w 3193781"/>
              <a:gd name="connsiteY7" fmla="*/ 159026 h 1325217"/>
              <a:gd name="connsiteX8" fmla="*/ 304800 w 3193781"/>
              <a:gd name="connsiteY8" fmla="*/ 185530 h 1325217"/>
              <a:gd name="connsiteX9" fmla="*/ 238539 w 3193781"/>
              <a:gd name="connsiteY9" fmla="*/ 212035 h 1325217"/>
              <a:gd name="connsiteX10" fmla="*/ 145774 w 3193781"/>
              <a:gd name="connsiteY10" fmla="*/ 251791 h 1325217"/>
              <a:gd name="connsiteX11" fmla="*/ 92765 w 3193781"/>
              <a:gd name="connsiteY11" fmla="*/ 304800 h 1325217"/>
              <a:gd name="connsiteX12" fmla="*/ 66261 w 3193781"/>
              <a:gd name="connsiteY12" fmla="*/ 437322 h 1325217"/>
              <a:gd name="connsiteX13" fmla="*/ 39757 w 3193781"/>
              <a:gd name="connsiteY13" fmla="*/ 490330 h 1325217"/>
              <a:gd name="connsiteX14" fmla="*/ 26505 w 3193781"/>
              <a:gd name="connsiteY14" fmla="*/ 569843 h 1325217"/>
              <a:gd name="connsiteX15" fmla="*/ 0 w 3193781"/>
              <a:gd name="connsiteY15" fmla="*/ 675861 h 1325217"/>
              <a:gd name="connsiteX16" fmla="*/ 53009 w 3193781"/>
              <a:gd name="connsiteY16" fmla="*/ 914400 h 1325217"/>
              <a:gd name="connsiteX17" fmla="*/ 106018 w 3193781"/>
              <a:gd name="connsiteY17" fmla="*/ 1020417 h 1325217"/>
              <a:gd name="connsiteX18" fmla="*/ 251791 w 3193781"/>
              <a:gd name="connsiteY18" fmla="*/ 1152939 h 1325217"/>
              <a:gd name="connsiteX19" fmla="*/ 424070 w 3193781"/>
              <a:gd name="connsiteY19" fmla="*/ 1232452 h 1325217"/>
              <a:gd name="connsiteX20" fmla="*/ 516835 w 3193781"/>
              <a:gd name="connsiteY20" fmla="*/ 1258957 h 1325217"/>
              <a:gd name="connsiteX21" fmla="*/ 755374 w 3193781"/>
              <a:gd name="connsiteY21" fmla="*/ 1298713 h 1325217"/>
              <a:gd name="connsiteX22" fmla="*/ 1272209 w 3193781"/>
              <a:gd name="connsiteY22" fmla="*/ 1325217 h 1325217"/>
              <a:gd name="connsiteX23" fmla="*/ 2080591 w 3193781"/>
              <a:gd name="connsiteY23" fmla="*/ 1311965 h 1325217"/>
              <a:gd name="connsiteX24" fmla="*/ 2292626 w 3193781"/>
              <a:gd name="connsiteY24" fmla="*/ 1298713 h 1325217"/>
              <a:gd name="connsiteX25" fmla="*/ 2597426 w 3193781"/>
              <a:gd name="connsiteY25" fmla="*/ 1245704 h 1325217"/>
              <a:gd name="connsiteX26" fmla="*/ 2888974 w 3193781"/>
              <a:gd name="connsiteY26" fmla="*/ 1113183 h 1325217"/>
              <a:gd name="connsiteX27" fmla="*/ 2955235 w 3193781"/>
              <a:gd name="connsiteY27" fmla="*/ 1086678 h 1325217"/>
              <a:gd name="connsiteX28" fmla="*/ 2994991 w 3193781"/>
              <a:gd name="connsiteY28" fmla="*/ 1033670 h 1325217"/>
              <a:gd name="connsiteX29" fmla="*/ 3074505 w 3193781"/>
              <a:gd name="connsiteY29" fmla="*/ 874643 h 1325217"/>
              <a:gd name="connsiteX30" fmla="*/ 3167270 w 3193781"/>
              <a:gd name="connsiteY30" fmla="*/ 755374 h 1325217"/>
              <a:gd name="connsiteX31" fmla="*/ 3193774 w 3193781"/>
              <a:gd name="connsiteY31" fmla="*/ 662609 h 1325217"/>
              <a:gd name="connsiteX32" fmla="*/ 3180522 w 3193781"/>
              <a:gd name="connsiteY32" fmla="*/ 530087 h 1325217"/>
              <a:gd name="connsiteX33" fmla="*/ 3087757 w 3193781"/>
              <a:gd name="connsiteY33" fmla="*/ 437322 h 1325217"/>
              <a:gd name="connsiteX34" fmla="*/ 3061252 w 3193781"/>
              <a:gd name="connsiteY34" fmla="*/ 410817 h 1325217"/>
              <a:gd name="connsiteX35" fmla="*/ 2955235 w 3193781"/>
              <a:gd name="connsiteY35" fmla="*/ 331304 h 1325217"/>
              <a:gd name="connsiteX36" fmla="*/ 2888974 w 3193781"/>
              <a:gd name="connsiteY36" fmla="*/ 291548 h 1325217"/>
              <a:gd name="connsiteX37" fmla="*/ 2849218 w 3193781"/>
              <a:gd name="connsiteY37" fmla="*/ 278296 h 1325217"/>
              <a:gd name="connsiteX38" fmla="*/ 2743200 w 3193781"/>
              <a:gd name="connsiteY38" fmla="*/ 198783 h 1325217"/>
              <a:gd name="connsiteX39" fmla="*/ 2610678 w 3193781"/>
              <a:gd name="connsiteY39" fmla="*/ 132522 h 1325217"/>
              <a:gd name="connsiteX40" fmla="*/ 2557670 w 3193781"/>
              <a:gd name="connsiteY40" fmla="*/ 132522 h 1325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193781" h="1325217">
                <a:moveTo>
                  <a:pt x="2743200" y="0"/>
                </a:moveTo>
                <a:cubicBezTo>
                  <a:pt x="2345313" y="79576"/>
                  <a:pt x="2735158" y="5816"/>
                  <a:pt x="1669774" y="26504"/>
                </a:cubicBezTo>
                <a:cubicBezTo>
                  <a:pt x="1550445" y="28821"/>
                  <a:pt x="1431235" y="35339"/>
                  <a:pt x="1311965" y="39757"/>
                </a:cubicBezTo>
                <a:lnTo>
                  <a:pt x="993913" y="66261"/>
                </a:lnTo>
                <a:cubicBezTo>
                  <a:pt x="927701" y="71354"/>
                  <a:pt x="860930" y="70541"/>
                  <a:pt x="795131" y="79513"/>
                </a:cubicBezTo>
                <a:cubicBezTo>
                  <a:pt x="763267" y="83858"/>
                  <a:pt x="733900" y="99710"/>
                  <a:pt x="702365" y="106017"/>
                </a:cubicBezTo>
                <a:cubicBezTo>
                  <a:pt x="645392" y="117412"/>
                  <a:pt x="587060" y="121127"/>
                  <a:pt x="530087" y="132522"/>
                </a:cubicBezTo>
                <a:cubicBezTo>
                  <a:pt x="498553" y="138829"/>
                  <a:pt x="468626" y="151660"/>
                  <a:pt x="437322" y="159026"/>
                </a:cubicBezTo>
                <a:cubicBezTo>
                  <a:pt x="393471" y="169344"/>
                  <a:pt x="348974" y="176695"/>
                  <a:pt x="304800" y="185530"/>
                </a:cubicBezTo>
                <a:cubicBezTo>
                  <a:pt x="282713" y="194365"/>
                  <a:pt x="261107" y="204512"/>
                  <a:pt x="238539" y="212035"/>
                </a:cubicBezTo>
                <a:cubicBezTo>
                  <a:pt x="182022" y="230874"/>
                  <a:pt x="190241" y="213676"/>
                  <a:pt x="145774" y="251791"/>
                </a:cubicBezTo>
                <a:cubicBezTo>
                  <a:pt x="126801" y="268053"/>
                  <a:pt x="92765" y="304800"/>
                  <a:pt x="92765" y="304800"/>
                </a:cubicBezTo>
                <a:cubicBezTo>
                  <a:pt x="88185" y="332281"/>
                  <a:pt x="78122" y="405692"/>
                  <a:pt x="66261" y="437322"/>
                </a:cubicBezTo>
                <a:cubicBezTo>
                  <a:pt x="59325" y="455819"/>
                  <a:pt x="48592" y="472661"/>
                  <a:pt x="39757" y="490330"/>
                </a:cubicBezTo>
                <a:cubicBezTo>
                  <a:pt x="35340" y="516834"/>
                  <a:pt x="32135" y="543570"/>
                  <a:pt x="26505" y="569843"/>
                </a:cubicBezTo>
                <a:cubicBezTo>
                  <a:pt x="18872" y="605461"/>
                  <a:pt x="0" y="675861"/>
                  <a:pt x="0" y="675861"/>
                </a:cubicBezTo>
                <a:cubicBezTo>
                  <a:pt x="10734" y="772467"/>
                  <a:pt x="8089" y="824561"/>
                  <a:pt x="53009" y="914400"/>
                </a:cubicBezTo>
                <a:cubicBezTo>
                  <a:pt x="70679" y="949739"/>
                  <a:pt x="78080" y="992479"/>
                  <a:pt x="106018" y="1020417"/>
                </a:cubicBezTo>
                <a:cubicBezTo>
                  <a:pt x="159489" y="1073889"/>
                  <a:pt x="190786" y="1119047"/>
                  <a:pt x="251791" y="1152939"/>
                </a:cubicBezTo>
                <a:cubicBezTo>
                  <a:pt x="292656" y="1175642"/>
                  <a:pt x="382106" y="1217465"/>
                  <a:pt x="424070" y="1232452"/>
                </a:cubicBezTo>
                <a:cubicBezTo>
                  <a:pt x="454356" y="1243268"/>
                  <a:pt x="485636" y="1251157"/>
                  <a:pt x="516835" y="1258957"/>
                </a:cubicBezTo>
                <a:cubicBezTo>
                  <a:pt x="609529" y="1282131"/>
                  <a:pt x="660083" y="1292757"/>
                  <a:pt x="755374" y="1298713"/>
                </a:cubicBezTo>
                <a:cubicBezTo>
                  <a:pt x="927543" y="1309473"/>
                  <a:pt x="1099931" y="1316382"/>
                  <a:pt x="1272209" y="1325217"/>
                </a:cubicBezTo>
                <a:lnTo>
                  <a:pt x="2080591" y="1311965"/>
                </a:lnTo>
                <a:cubicBezTo>
                  <a:pt x="2151383" y="1310126"/>
                  <a:pt x="2222139" y="1305534"/>
                  <a:pt x="2292626" y="1298713"/>
                </a:cubicBezTo>
                <a:cubicBezTo>
                  <a:pt x="2422805" y="1286115"/>
                  <a:pt x="2483617" y="1278221"/>
                  <a:pt x="2597426" y="1245704"/>
                </a:cubicBezTo>
                <a:cubicBezTo>
                  <a:pt x="2760864" y="1199007"/>
                  <a:pt x="2626610" y="1218131"/>
                  <a:pt x="2888974" y="1113183"/>
                </a:cubicBezTo>
                <a:lnTo>
                  <a:pt x="2955235" y="1086678"/>
                </a:lnTo>
                <a:cubicBezTo>
                  <a:pt x="2968487" y="1069009"/>
                  <a:pt x="2984163" y="1052920"/>
                  <a:pt x="2994991" y="1033670"/>
                </a:cubicBezTo>
                <a:cubicBezTo>
                  <a:pt x="3024047" y="982015"/>
                  <a:pt x="3038119" y="921425"/>
                  <a:pt x="3074505" y="874643"/>
                </a:cubicBezTo>
                <a:lnTo>
                  <a:pt x="3167270" y="755374"/>
                </a:lnTo>
                <a:cubicBezTo>
                  <a:pt x="3173519" y="736627"/>
                  <a:pt x="3193774" y="679248"/>
                  <a:pt x="3193774" y="662609"/>
                </a:cubicBezTo>
                <a:cubicBezTo>
                  <a:pt x="3193774" y="618215"/>
                  <a:pt x="3194561" y="572203"/>
                  <a:pt x="3180522" y="530087"/>
                </a:cubicBezTo>
                <a:cubicBezTo>
                  <a:pt x="3160832" y="471017"/>
                  <a:pt x="3126684" y="468464"/>
                  <a:pt x="3087757" y="437322"/>
                </a:cubicBezTo>
                <a:cubicBezTo>
                  <a:pt x="3078000" y="429517"/>
                  <a:pt x="3070739" y="418948"/>
                  <a:pt x="3061252" y="410817"/>
                </a:cubicBezTo>
                <a:cubicBezTo>
                  <a:pt x="3022114" y="377270"/>
                  <a:pt x="2996250" y="356938"/>
                  <a:pt x="2955235" y="331304"/>
                </a:cubicBezTo>
                <a:cubicBezTo>
                  <a:pt x="2933393" y="317652"/>
                  <a:pt x="2912012" y="303067"/>
                  <a:pt x="2888974" y="291548"/>
                </a:cubicBezTo>
                <a:cubicBezTo>
                  <a:pt x="2876480" y="285301"/>
                  <a:pt x="2862470" y="282713"/>
                  <a:pt x="2849218" y="278296"/>
                </a:cubicBezTo>
                <a:cubicBezTo>
                  <a:pt x="2803127" y="232205"/>
                  <a:pt x="2825618" y="251231"/>
                  <a:pt x="2743200" y="198783"/>
                </a:cubicBezTo>
                <a:cubicBezTo>
                  <a:pt x="2706062" y="175150"/>
                  <a:pt x="2655120" y="142398"/>
                  <a:pt x="2610678" y="132522"/>
                </a:cubicBezTo>
                <a:cubicBezTo>
                  <a:pt x="2593429" y="128689"/>
                  <a:pt x="2575339" y="132522"/>
                  <a:pt x="2557670" y="132522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65257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8FC2D6-976D-AA71-937E-22E63B32B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8D17DA-5221-84E7-72FA-4B9732DE44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973B3DAE-A467-10D2-6F6C-F45F0E031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080AB2C-383B-526B-8A82-E4F2AB693E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217" t="11962" r="22827" b="16505"/>
          <a:stretch/>
        </p:blipFill>
        <p:spPr>
          <a:xfrm>
            <a:off x="2623930" y="1549642"/>
            <a:ext cx="6944139" cy="4903304"/>
          </a:xfrm>
          <a:prstGeom prst="rect">
            <a:avLst/>
          </a:prstGeom>
        </p:spPr>
      </p:pic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D61A631C-5A68-61BC-1253-8A8059390D1C}"/>
              </a:ext>
            </a:extLst>
          </p:cNvPr>
          <p:cNvSpPr/>
          <p:nvPr/>
        </p:nvSpPr>
        <p:spPr>
          <a:xfrm>
            <a:off x="4570205" y="3179704"/>
            <a:ext cx="3314838" cy="610418"/>
          </a:xfrm>
          <a:custGeom>
            <a:avLst/>
            <a:gdLst>
              <a:gd name="connsiteX0" fmla="*/ 677656 w 3314838"/>
              <a:gd name="connsiteY0" fmla="*/ 40574 h 610418"/>
              <a:gd name="connsiteX1" fmla="*/ 598143 w 3314838"/>
              <a:gd name="connsiteY1" fmla="*/ 27322 h 610418"/>
              <a:gd name="connsiteX2" fmla="*/ 319847 w 3314838"/>
              <a:gd name="connsiteY2" fmla="*/ 818 h 610418"/>
              <a:gd name="connsiteX3" fmla="*/ 68056 w 3314838"/>
              <a:gd name="connsiteY3" fmla="*/ 40574 h 610418"/>
              <a:gd name="connsiteX4" fmla="*/ 54804 w 3314838"/>
              <a:gd name="connsiteY4" fmla="*/ 80331 h 610418"/>
              <a:gd name="connsiteX5" fmla="*/ 28299 w 3314838"/>
              <a:gd name="connsiteY5" fmla="*/ 120087 h 610418"/>
              <a:gd name="connsiteX6" fmla="*/ 15047 w 3314838"/>
              <a:gd name="connsiteY6" fmla="*/ 226105 h 610418"/>
              <a:gd name="connsiteX7" fmla="*/ 1795 w 3314838"/>
              <a:gd name="connsiteY7" fmla="*/ 279113 h 610418"/>
              <a:gd name="connsiteX8" fmla="*/ 68056 w 3314838"/>
              <a:gd name="connsiteY8" fmla="*/ 345374 h 610418"/>
              <a:gd name="connsiteX9" fmla="*/ 134317 w 3314838"/>
              <a:gd name="connsiteY9" fmla="*/ 411635 h 610418"/>
              <a:gd name="connsiteX10" fmla="*/ 253586 w 3314838"/>
              <a:gd name="connsiteY10" fmla="*/ 464644 h 610418"/>
              <a:gd name="connsiteX11" fmla="*/ 346352 w 3314838"/>
              <a:gd name="connsiteY11" fmla="*/ 517653 h 610418"/>
              <a:gd name="connsiteX12" fmla="*/ 545134 w 3314838"/>
              <a:gd name="connsiteY12" fmla="*/ 583913 h 610418"/>
              <a:gd name="connsiteX13" fmla="*/ 651152 w 3314838"/>
              <a:gd name="connsiteY13" fmla="*/ 610418 h 610418"/>
              <a:gd name="connsiteX14" fmla="*/ 942699 w 3314838"/>
              <a:gd name="connsiteY14" fmla="*/ 597166 h 610418"/>
              <a:gd name="connsiteX15" fmla="*/ 1128230 w 3314838"/>
              <a:gd name="connsiteY15" fmla="*/ 570661 h 610418"/>
              <a:gd name="connsiteX16" fmla="*/ 1274004 w 3314838"/>
              <a:gd name="connsiteY16" fmla="*/ 557409 h 610418"/>
              <a:gd name="connsiteX17" fmla="*/ 1923360 w 3314838"/>
              <a:gd name="connsiteY17" fmla="*/ 570661 h 610418"/>
              <a:gd name="connsiteX18" fmla="*/ 2201656 w 3314838"/>
              <a:gd name="connsiteY18" fmla="*/ 583913 h 610418"/>
              <a:gd name="connsiteX19" fmla="*/ 3089552 w 3314838"/>
              <a:gd name="connsiteY19" fmla="*/ 544157 h 610418"/>
              <a:gd name="connsiteX20" fmla="*/ 3195569 w 3314838"/>
              <a:gd name="connsiteY20" fmla="*/ 371879 h 610418"/>
              <a:gd name="connsiteX21" fmla="*/ 3261830 w 3314838"/>
              <a:gd name="connsiteY21" fmla="*/ 292366 h 610418"/>
              <a:gd name="connsiteX22" fmla="*/ 3275082 w 3314838"/>
              <a:gd name="connsiteY22" fmla="*/ 239357 h 610418"/>
              <a:gd name="connsiteX23" fmla="*/ 3314838 w 3314838"/>
              <a:gd name="connsiteY23" fmla="*/ 146592 h 610418"/>
              <a:gd name="connsiteX24" fmla="*/ 3275082 w 3314838"/>
              <a:gd name="connsiteY24" fmla="*/ 106835 h 610418"/>
              <a:gd name="connsiteX25" fmla="*/ 3208821 w 3314838"/>
              <a:gd name="connsiteY25" fmla="*/ 93583 h 610418"/>
              <a:gd name="connsiteX26" fmla="*/ 2943778 w 3314838"/>
              <a:gd name="connsiteY26" fmla="*/ 67079 h 610418"/>
              <a:gd name="connsiteX27" fmla="*/ 2837760 w 3314838"/>
              <a:gd name="connsiteY27" fmla="*/ 40574 h 610418"/>
              <a:gd name="connsiteX28" fmla="*/ 2718491 w 3314838"/>
              <a:gd name="connsiteY28" fmla="*/ 818 h 610418"/>
              <a:gd name="connsiteX29" fmla="*/ 2241412 w 3314838"/>
              <a:gd name="connsiteY29" fmla="*/ 14070 h 610418"/>
              <a:gd name="connsiteX30" fmla="*/ 2175152 w 3314838"/>
              <a:gd name="connsiteY30" fmla="*/ 27322 h 610418"/>
              <a:gd name="connsiteX31" fmla="*/ 1910108 w 3314838"/>
              <a:gd name="connsiteY31" fmla="*/ 40574 h 610418"/>
              <a:gd name="connsiteX32" fmla="*/ 1671569 w 3314838"/>
              <a:gd name="connsiteY32" fmla="*/ 80331 h 610418"/>
              <a:gd name="connsiteX33" fmla="*/ 1327012 w 3314838"/>
              <a:gd name="connsiteY33" fmla="*/ 106835 h 610418"/>
              <a:gd name="connsiteX34" fmla="*/ 1167986 w 3314838"/>
              <a:gd name="connsiteY34" fmla="*/ 120087 h 610418"/>
              <a:gd name="connsiteX35" fmla="*/ 876438 w 3314838"/>
              <a:gd name="connsiteY35" fmla="*/ 146592 h 610418"/>
              <a:gd name="connsiteX36" fmla="*/ 796925 w 3314838"/>
              <a:gd name="connsiteY36" fmla="*/ 159844 h 610418"/>
              <a:gd name="connsiteX37" fmla="*/ 651152 w 3314838"/>
              <a:gd name="connsiteY37" fmla="*/ 146592 h 610418"/>
              <a:gd name="connsiteX38" fmla="*/ 505378 w 3314838"/>
              <a:gd name="connsiteY38" fmla="*/ 120087 h 610418"/>
              <a:gd name="connsiteX39" fmla="*/ 399360 w 3314838"/>
              <a:gd name="connsiteY39" fmla="*/ 93583 h 610418"/>
              <a:gd name="connsiteX40" fmla="*/ 346352 w 3314838"/>
              <a:gd name="connsiteY40" fmla="*/ 80331 h 610418"/>
              <a:gd name="connsiteX41" fmla="*/ 306595 w 3314838"/>
              <a:gd name="connsiteY41" fmla="*/ 80331 h 610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3314838" h="610418">
                <a:moveTo>
                  <a:pt x="677656" y="40574"/>
                </a:moveTo>
                <a:cubicBezTo>
                  <a:pt x="651152" y="36157"/>
                  <a:pt x="624849" y="30289"/>
                  <a:pt x="598143" y="27322"/>
                </a:cubicBezTo>
                <a:cubicBezTo>
                  <a:pt x="505528" y="17032"/>
                  <a:pt x="319847" y="818"/>
                  <a:pt x="319847" y="818"/>
                </a:cubicBezTo>
                <a:cubicBezTo>
                  <a:pt x="303780" y="1889"/>
                  <a:pt x="120243" y="-11613"/>
                  <a:pt x="68056" y="40574"/>
                </a:cubicBezTo>
                <a:cubicBezTo>
                  <a:pt x="58178" y="50452"/>
                  <a:pt x="61051" y="67837"/>
                  <a:pt x="54804" y="80331"/>
                </a:cubicBezTo>
                <a:cubicBezTo>
                  <a:pt x="47681" y="94577"/>
                  <a:pt x="37134" y="106835"/>
                  <a:pt x="28299" y="120087"/>
                </a:cubicBezTo>
                <a:cubicBezTo>
                  <a:pt x="23882" y="155426"/>
                  <a:pt x="20902" y="190975"/>
                  <a:pt x="15047" y="226105"/>
                </a:cubicBezTo>
                <a:cubicBezTo>
                  <a:pt x="12053" y="244070"/>
                  <a:pt x="-5602" y="262470"/>
                  <a:pt x="1795" y="279113"/>
                </a:cubicBezTo>
                <a:cubicBezTo>
                  <a:pt x="14481" y="307657"/>
                  <a:pt x="45969" y="323287"/>
                  <a:pt x="68056" y="345374"/>
                </a:cubicBezTo>
                <a:lnTo>
                  <a:pt x="134317" y="411635"/>
                </a:lnTo>
                <a:cubicBezTo>
                  <a:pt x="181659" y="430571"/>
                  <a:pt x="210245" y="439878"/>
                  <a:pt x="253586" y="464644"/>
                </a:cubicBezTo>
                <a:cubicBezTo>
                  <a:pt x="320121" y="502664"/>
                  <a:pt x="266272" y="483333"/>
                  <a:pt x="346352" y="517653"/>
                </a:cubicBezTo>
                <a:cubicBezTo>
                  <a:pt x="514726" y="589814"/>
                  <a:pt x="425147" y="556224"/>
                  <a:pt x="545134" y="583913"/>
                </a:cubicBezTo>
                <a:cubicBezTo>
                  <a:pt x="580628" y="592104"/>
                  <a:pt x="651152" y="610418"/>
                  <a:pt x="651152" y="610418"/>
                </a:cubicBezTo>
                <a:cubicBezTo>
                  <a:pt x="748334" y="606001"/>
                  <a:pt x="845752" y="605245"/>
                  <a:pt x="942699" y="597166"/>
                </a:cubicBezTo>
                <a:cubicBezTo>
                  <a:pt x="1004955" y="591978"/>
                  <a:pt x="1066015" y="576317"/>
                  <a:pt x="1128230" y="570661"/>
                </a:cubicBezTo>
                <a:lnTo>
                  <a:pt x="1274004" y="557409"/>
                </a:lnTo>
                <a:lnTo>
                  <a:pt x="1923360" y="570661"/>
                </a:lnTo>
                <a:cubicBezTo>
                  <a:pt x="2016193" y="573313"/>
                  <a:pt x="2108810" y="586023"/>
                  <a:pt x="2201656" y="583913"/>
                </a:cubicBezTo>
                <a:cubicBezTo>
                  <a:pt x="2497841" y="577182"/>
                  <a:pt x="2793587" y="557409"/>
                  <a:pt x="3089552" y="544157"/>
                </a:cubicBezTo>
                <a:cubicBezTo>
                  <a:pt x="3125826" y="480677"/>
                  <a:pt x="3151908" y="430093"/>
                  <a:pt x="3195569" y="371879"/>
                </a:cubicBezTo>
                <a:cubicBezTo>
                  <a:pt x="3216270" y="344278"/>
                  <a:pt x="3239743" y="318870"/>
                  <a:pt x="3261830" y="292366"/>
                </a:cubicBezTo>
                <a:cubicBezTo>
                  <a:pt x="3266247" y="274696"/>
                  <a:pt x="3267907" y="256098"/>
                  <a:pt x="3275082" y="239357"/>
                </a:cubicBezTo>
                <a:cubicBezTo>
                  <a:pt x="3329993" y="111229"/>
                  <a:pt x="3276792" y="298777"/>
                  <a:pt x="3314838" y="146592"/>
                </a:cubicBezTo>
                <a:cubicBezTo>
                  <a:pt x="3301586" y="133340"/>
                  <a:pt x="3291845" y="115216"/>
                  <a:pt x="3275082" y="106835"/>
                </a:cubicBezTo>
                <a:cubicBezTo>
                  <a:pt x="3254936" y="96762"/>
                  <a:pt x="3231185" y="96267"/>
                  <a:pt x="3208821" y="93583"/>
                </a:cubicBezTo>
                <a:cubicBezTo>
                  <a:pt x="3120665" y="83004"/>
                  <a:pt x="3032126" y="75914"/>
                  <a:pt x="2943778" y="67079"/>
                </a:cubicBezTo>
                <a:cubicBezTo>
                  <a:pt x="2908439" y="58244"/>
                  <a:pt x="2871582" y="54102"/>
                  <a:pt x="2837760" y="40574"/>
                </a:cubicBezTo>
                <a:cubicBezTo>
                  <a:pt x="2754588" y="7306"/>
                  <a:pt x="2794577" y="19840"/>
                  <a:pt x="2718491" y="818"/>
                </a:cubicBezTo>
                <a:cubicBezTo>
                  <a:pt x="2559465" y="5235"/>
                  <a:pt x="2400311" y="6319"/>
                  <a:pt x="2241412" y="14070"/>
                </a:cubicBezTo>
                <a:cubicBezTo>
                  <a:pt x="2218915" y="15167"/>
                  <a:pt x="2197604" y="25526"/>
                  <a:pt x="2175152" y="27322"/>
                </a:cubicBezTo>
                <a:cubicBezTo>
                  <a:pt x="2086975" y="34376"/>
                  <a:pt x="1998456" y="36157"/>
                  <a:pt x="1910108" y="40574"/>
                </a:cubicBezTo>
                <a:cubicBezTo>
                  <a:pt x="1830595" y="53826"/>
                  <a:pt x="1751941" y="74149"/>
                  <a:pt x="1671569" y="80331"/>
                </a:cubicBezTo>
                <a:lnTo>
                  <a:pt x="1327012" y="106835"/>
                </a:lnTo>
                <a:cubicBezTo>
                  <a:pt x="1273985" y="111021"/>
                  <a:pt x="1220455" y="111342"/>
                  <a:pt x="1167986" y="120087"/>
                </a:cubicBezTo>
                <a:cubicBezTo>
                  <a:pt x="1018620" y="144981"/>
                  <a:pt x="1115291" y="131663"/>
                  <a:pt x="876438" y="146592"/>
                </a:cubicBezTo>
                <a:cubicBezTo>
                  <a:pt x="849934" y="151009"/>
                  <a:pt x="823795" y="159844"/>
                  <a:pt x="796925" y="159844"/>
                </a:cubicBezTo>
                <a:cubicBezTo>
                  <a:pt x="748134" y="159844"/>
                  <a:pt x="699609" y="152293"/>
                  <a:pt x="651152" y="146592"/>
                </a:cubicBezTo>
                <a:cubicBezTo>
                  <a:pt x="623560" y="143346"/>
                  <a:pt x="535839" y="127116"/>
                  <a:pt x="505378" y="120087"/>
                </a:cubicBezTo>
                <a:cubicBezTo>
                  <a:pt x="469884" y="111896"/>
                  <a:pt x="434699" y="102418"/>
                  <a:pt x="399360" y="93583"/>
                </a:cubicBezTo>
                <a:cubicBezTo>
                  <a:pt x="381691" y="89166"/>
                  <a:pt x="364565" y="80331"/>
                  <a:pt x="346352" y="80331"/>
                </a:cubicBezTo>
                <a:lnTo>
                  <a:pt x="306595" y="8033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1462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3BB088-7DB4-051F-2191-20C91B930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4886CE-BAF5-0290-C117-C7CCD5851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4D42761D-2F8E-0EB1-2D0A-8945C69D2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763E035-50A2-711A-DEF4-37BD802FC0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8370" b="30425"/>
          <a:stretch/>
        </p:blipFill>
        <p:spPr>
          <a:xfrm>
            <a:off x="2107096" y="452247"/>
            <a:ext cx="8733183" cy="4769110"/>
          </a:xfrm>
          <a:prstGeom prst="rect">
            <a:avLst/>
          </a:prstGeom>
        </p:spPr>
      </p:pic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06276D11-6B59-4692-EDB8-4793E1BCEF5E}"/>
              </a:ext>
            </a:extLst>
          </p:cNvPr>
          <p:cNvSpPr/>
          <p:nvPr/>
        </p:nvSpPr>
        <p:spPr>
          <a:xfrm>
            <a:off x="2398644" y="4306957"/>
            <a:ext cx="1341381" cy="463826"/>
          </a:xfrm>
          <a:custGeom>
            <a:avLst/>
            <a:gdLst>
              <a:gd name="connsiteX0" fmla="*/ 1179443 w 1341381"/>
              <a:gd name="connsiteY0" fmla="*/ 53008 h 384313"/>
              <a:gd name="connsiteX1" fmla="*/ 980661 w 1341381"/>
              <a:gd name="connsiteY1" fmla="*/ 39756 h 384313"/>
              <a:gd name="connsiteX2" fmla="*/ 901148 w 1341381"/>
              <a:gd name="connsiteY2" fmla="*/ 26504 h 384313"/>
              <a:gd name="connsiteX3" fmla="*/ 675861 w 1341381"/>
              <a:gd name="connsiteY3" fmla="*/ 0 h 384313"/>
              <a:gd name="connsiteX4" fmla="*/ 66261 w 1341381"/>
              <a:gd name="connsiteY4" fmla="*/ 26504 h 384313"/>
              <a:gd name="connsiteX5" fmla="*/ 26504 w 1341381"/>
              <a:gd name="connsiteY5" fmla="*/ 53008 h 384313"/>
              <a:gd name="connsiteX6" fmla="*/ 0 w 1341381"/>
              <a:gd name="connsiteY6" fmla="*/ 92765 h 384313"/>
              <a:gd name="connsiteX7" fmla="*/ 13252 w 1341381"/>
              <a:gd name="connsiteY7" fmla="*/ 238539 h 384313"/>
              <a:gd name="connsiteX8" fmla="*/ 132522 w 1341381"/>
              <a:gd name="connsiteY8" fmla="*/ 318052 h 384313"/>
              <a:gd name="connsiteX9" fmla="*/ 212035 w 1341381"/>
              <a:gd name="connsiteY9" fmla="*/ 357808 h 384313"/>
              <a:gd name="connsiteX10" fmla="*/ 397565 w 1341381"/>
              <a:gd name="connsiteY10" fmla="*/ 384313 h 384313"/>
              <a:gd name="connsiteX11" fmla="*/ 1272209 w 1341381"/>
              <a:gd name="connsiteY11" fmla="*/ 371060 h 384313"/>
              <a:gd name="connsiteX12" fmla="*/ 1338470 w 1341381"/>
              <a:gd name="connsiteY12" fmla="*/ 304800 h 384313"/>
              <a:gd name="connsiteX13" fmla="*/ 1272209 w 1341381"/>
              <a:gd name="connsiteY13" fmla="*/ 106017 h 384313"/>
              <a:gd name="connsiteX14" fmla="*/ 1219200 w 1341381"/>
              <a:gd name="connsiteY14" fmla="*/ 79513 h 384313"/>
              <a:gd name="connsiteX15" fmla="*/ 1232452 w 1341381"/>
              <a:gd name="connsiteY15" fmla="*/ 13252 h 384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41381" h="384313">
                <a:moveTo>
                  <a:pt x="1179443" y="53008"/>
                </a:moveTo>
                <a:cubicBezTo>
                  <a:pt x="1113182" y="48591"/>
                  <a:pt x="1046770" y="46052"/>
                  <a:pt x="980661" y="39756"/>
                </a:cubicBezTo>
                <a:cubicBezTo>
                  <a:pt x="953912" y="37209"/>
                  <a:pt x="927705" y="30590"/>
                  <a:pt x="901148" y="26504"/>
                </a:cubicBezTo>
                <a:cubicBezTo>
                  <a:pt x="792335" y="9764"/>
                  <a:pt x="799810" y="12395"/>
                  <a:pt x="675861" y="0"/>
                </a:cubicBezTo>
                <a:cubicBezTo>
                  <a:pt x="472661" y="8835"/>
                  <a:pt x="268979" y="9956"/>
                  <a:pt x="66261" y="26504"/>
                </a:cubicBezTo>
                <a:cubicBezTo>
                  <a:pt x="50387" y="27800"/>
                  <a:pt x="37766" y="41746"/>
                  <a:pt x="26504" y="53008"/>
                </a:cubicBezTo>
                <a:cubicBezTo>
                  <a:pt x="15242" y="64270"/>
                  <a:pt x="8835" y="79513"/>
                  <a:pt x="0" y="92765"/>
                </a:cubicBezTo>
                <a:cubicBezTo>
                  <a:pt x="4417" y="141356"/>
                  <a:pt x="-3880" y="192854"/>
                  <a:pt x="13252" y="238539"/>
                </a:cubicBezTo>
                <a:cubicBezTo>
                  <a:pt x="37813" y="304034"/>
                  <a:pt x="81035" y="305180"/>
                  <a:pt x="132522" y="318052"/>
                </a:cubicBezTo>
                <a:cubicBezTo>
                  <a:pt x="159026" y="331304"/>
                  <a:pt x="184186" y="347681"/>
                  <a:pt x="212035" y="357808"/>
                </a:cubicBezTo>
                <a:cubicBezTo>
                  <a:pt x="249163" y="371309"/>
                  <a:pt x="377304" y="382062"/>
                  <a:pt x="397565" y="384313"/>
                </a:cubicBezTo>
                <a:cubicBezTo>
                  <a:pt x="689113" y="379895"/>
                  <a:pt x="980895" y="383545"/>
                  <a:pt x="1272209" y="371060"/>
                </a:cubicBezTo>
                <a:cubicBezTo>
                  <a:pt x="1327584" y="368687"/>
                  <a:pt x="1326130" y="341816"/>
                  <a:pt x="1338470" y="304800"/>
                </a:cubicBezTo>
                <a:cubicBezTo>
                  <a:pt x="1320385" y="51627"/>
                  <a:pt x="1386405" y="148840"/>
                  <a:pt x="1272209" y="106017"/>
                </a:cubicBezTo>
                <a:cubicBezTo>
                  <a:pt x="1253712" y="99081"/>
                  <a:pt x="1236870" y="88348"/>
                  <a:pt x="1219200" y="79513"/>
                </a:cubicBezTo>
                <a:lnTo>
                  <a:pt x="1232452" y="13252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913262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858F64-21F0-0D79-D4B2-F73C8F1F0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1718C7-CE47-C017-A4BF-60C4B2AAFD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4DA9C7CF-3C05-243E-0B69-DDA3F424D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436B3A0-52F9-27BD-B8A1-1AD83E74E0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61" t="25247" r="26195" b="20732"/>
          <a:stretch/>
        </p:blipFill>
        <p:spPr>
          <a:xfrm>
            <a:off x="1835567" y="480853"/>
            <a:ext cx="4604990" cy="3481547"/>
          </a:xfrm>
          <a:prstGeom prst="rect">
            <a:avLst/>
          </a:prstGeom>
        </p:spPr>
      </p:pic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19B03300-A3AC-7786-9B95-110418CDBEB7}"/>
              </a:ext>
            </a:extLst>
          </p:cNvPr>
          <p:cNvSpPr/>
          <p:nvPr/>
        </p:nvSpPr>
        <p:spPr>
          <a:xfrm>
            <a:off x="2100224" y="1285258"/>
            <a:ext cx="2664074" cy="770555"/>
          </a:xfrm>
          <a:custGeom>
            <a:avLst/>
            <a:gdLst>
              <a:gd name="connsiteX0" fmla="*/ 622904 w 2664074"/>
              <a:gd name="connsiteY0" fmla="*/ 81320 h 770555"/>
              <a:gd name="connsiteX1" fmla="*/ 251843 w 2664074"/>
              <a:gd name="connsiteY1" fmla="*/ 107824 h 770555"/>
              <a:gd name="connsiteX2" fmla="*/ 212087 w 2664074"/>
              <a:gd name="connsiteY2" fmla="*/ 147581 h 770555"/>
              <a:gd name="connsiteX3" fmla="*/ 119322 w 2664074"/>
              <a:gd name="connsiteY3" fmla="*/ 227094 h 770555"/>
              <a:gd name="connsiteX4" fmla="*/ 26556 w 2664074"/>
              <a:gd name="connsiteY4" fmla="*/ 346363 h 770555"/>
              <a:gd name="connsiteX5" fmla="*/ 52 w 2664074"/>
              <a:gd name="connsiteY5" fmla="*/ 439129 h 770555"/>
              <a:gd name="connsiteX6" fmla="*/ 53061 w 2664074"/>
              <a:gd name="connsiteY6" fmla="*/ 571650 h 770555"/>
              <a:gd name="connsiteX7" fmla="*/ 119322 w 2664074"/>
              <a:gd name="connsiteY7" fmla="*/ 637911 h 770555"/>
              <a:gd name="connsiteX8" fmla="*/ 159078 w 2664074"/>
              <a:gd name="connsiteY8" fmla="*/ 677668 h 770555"/>
              <a:gd name="connsiteX9" fmla="*/ 212087 w 2664074"/>
              <a:gd name="connsiteY9" fmla="*/ 704172 h 770555"/>
              <a:gd name="connsiteX10" fmla="*/ 344609 w 2664074"/>
              <a:gd name="connsiteY10" fmla="*/ 730676 h 770555"/>
              <a:gd name="connsiteX11" fmla="*/ 993965 w 2664074"/>
              <a:gd name="connsiteY11" fmla="*/ 743929 h 770555"/>
              <a:gd name="connsiteX12" fmla="*/ 1722835 w 2664074"/>
              <a:gd name="connsiteY12" fmla="*/ 743929 h 770555"/>
              <a:gd name="connsiteX13" fmla="*/ 1775843 w 2664074"/>
              <a:gd name="connsiteY13" fmla="*/ 730676 h 770555"/>
              <a:gd name="connsiteX14" fmla="*/ 1855356 w 2664074"/>
              <a:gd name="connsiteY14" fmla="*/ 704172 h 770555"/>
              <a:gd name="connsiteX15" fmla="*/ 2040887 w 2664074"/>
              <a:gd name="connsiteY15" fmla="*/ 677668 h 770555"/>
              <a:gd name="connsiteX16" fmla="*/ 2385443 w 2664074"/>
              <a:gd name="connsiteY16" fmla="*/ 664416 h 770555"/>
              <a:gd name="connsiteX17" fmla="*/ 2597478 w 2664074"/>
              <a:gd name="connsiteY17" fmla="*/ 624659 h 770555"/>
              <a:gd name="connsiteX18" fmla="*/ 2650487 w 2664074"/>
              <a:gd name="connsiteY18" fmla="*/ 558398 h 770555"/>
              <a:gd name="connsiteX19" fmla="*/ 2650487 w 2664074"/>
              <a:gd name="connsiteY19" fmla="*/ 399372 h 770555"/>
              <a:gd name="connsiteX20" fmla="*/ 2637235 w 2664074"/>
              <a:gd name="connsiteY20" fmla="*/ 333111 h 770555"/>
              <a:gd name="connsiteX21" fmla="*/ 2597478 w 2664074"/>
              <a:gd name="connsiteY21" fmla="*/ 293355 h 770555"/>
              <a:gd name="connsiteX22" fmla="*/ 2517965 w 2664074"/>
              <a:gd name="connsiteY22" fmla="*/ 200590 h 770555"/>
              <a:gd name="connsiteX23" fmla="*/ 2425200 w 2664074"/>
              <a:gd name="connsiteY23" fmla="*/ 187337 h 770555"/>
              <a:gd name="connsiteX24" fmla="*/ 2186661 w 2664074"/>
              <a:gd name="connsiteY24" fmla="*/ 160833 h 770555"/>
              <a:gd name="connsiteX25" fmla="*/ 993965 w 2664074"/>
              <a:gd name="connsiteY25" fmla="*/ 147581 h 770555"/>
              <a:gd name="connsiteX26" fmla="*/ 940956 w 2664074"/>
              <a:gd name="connsiteY26" fmla="*/ 107824 h 770555"/>
              <a:gd name="connsiteX27" fmla="*/ 887948 w 2664074"/>
              <a:gd name="connsiteY27" fmla="*/ 94572 h 770555"/>
              <a:gd name="connsiteX28" fmla="*/ 808435 w 2664074"/>
              <a:gd name="connsiteY28" fmla="*/ 68068 h 770555"/>
              <a:gd name="connsiteX29" fmla="*/ 768678 w 2664074"/>
              <a:gd name="connsiteY29" fmla="*/ 54816 h 770555"/>
              <a:gd name="connsiteX30" fmla="*/ 715669 w 2664074"/>
              <a:gd name="connsiteY30" fmla="*/ 41563 h 770555"/>
              <a:gd name="connsiteX31" fmla="*/ 636156 w 2664074"/>
              <a:gd name="connsiteY31" fmla="*/ 1807 h 770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664074" h="770555">
                <a:moveTo>
                  <a:pt x="622904" y="81320"/>
                </a:moveTo>
                <a:cubicBezTo>
                  <a:pt x="499217" y="90155"/>
                  <a:pt x="374263" y="88079"/>
                  <a:pt x="251843" y="107824"/>
                </a:cubicBezTo>
                <a:cubicBezTo>
                  <a:pt x="233341" y="110808"/>
                  <a:pt x="226017" y="135044"/>
                  <a:pt x="212087" y="147581"/>
                </a:cubicBezTo>
                <a:cubicBezTo>
                  <a:pt x="181816" y="174826"/>
                  <a:pt x="147110" y="197321"/>
                  <a:pt x="119322" y="227094"/>
                </a:cubicBezTo>
                <a:cubicBezTo>
                  <a:pt x="84956" y="263914"/>
                  <a:pt x="26556" y="346363"/>
                  <a:pt x="26556" y="346363"/>
                </a:cubicBezTo>
                <a:cubicBezTo>
                  <a:pt x="21289" y="362166"/>
                  <a:pt x="-1228" y="426329"/>
                  <a:pt x="52" y="439129"/>
                </a:cubicBezTo>
                <a:cubicBezTo>
                  <a:pt x="1975" y="458355"/>
                  <a:pt x="35860" y="549535"/>
                  <a:pt x="53061" y="571650"/>
                </a:cubicBezTo>
                <a:cubicBezTo>
                  <a:pt x="72238" y="596306"/>
                  <a:pt x="97235" y="615824"/>
                  <a:pt x="119322" y="637911"/>
                </a:cubicBezTo>
                <a:cubicBezTo>
                  <a:pt x="132574" y="651163"/>
                  <a:pt x="142315" y="669287"/>
                  <a:pt x="159078" y="677668"/>
                </a:cubicBezTo>
                <a:cubicBezTo>
                  <a:pt x="176748" y="686503"/>
                  <a:pt x="193590" y="697236"/>
                  <a:pt x="212087" y="704172"/>
                </a:cubicBezTo>
                <a:cubicBezTo>
                  <a:pt x="236549" y="713345"/>
                  <a:pt x="327702" y="730061"/>
                  <a:pt x="344609" y="730676"/>
                </a:cubicBezTo>
                <a:cubicBezTo>
                  <a:pt x="560963" y="738544"/>
                  <a:pt x="777513" y="739511"/>
                  <a:pt x="993965" y="743929"/>
                </a:cubicBezTo>
                <a:cubicBezTo>
                  <a:pt x="1457662" y="781024"/>
                  <a:pt x="1214727" y="777802"/>
                  <a:pt x="1722835" y="743929"/>
                </a:cubicBezTo>
                <a:cubicBezTo>
                  <a:pt x="1740504" y="739511"/>
                  <a:pt x="1758398" y="735910"/>
                  <a:pt x="1775843" y="730676"/>
                </a:cubicBezTo>
                <a:cubicBezTo>
                  <a:pt x="1802603" y="722648"/>
                  <a:pt x="1827798" y="708765"/>
                  <a:pt x="1855356" y="704172"/>
                </a:cubicBezTo>
                <a:cubicBezTo>
                  <a:pt x="1908572" y="695303"/>
                  <a:pt x="1989623" y="680683"/>
                  <a:pt x="2040887" y="677668"/>
                </a:cubicBezTo>
                <a:cubicBezTo>
                  <a:pt x="2155626" y="670919"/>
                  <a:pt x="2270591" y="668833"/>
                  <a:pt x="2385443" y="664416"/>
                </a:cubicBezTo>
                <a:cubicBezTo>
                  <a:pt x="2427652" y="659140"/>
                  <a:pt x="2559143" y="647021"/>
                  <a:pt x="2597478" y="624659"/>
                </a:cubicBezTo>
                <a:cubicBezTo>
                  <a:pt x="2621910" y="610407"/>
                  <a:pt x="2632817" y="580485"/>
                  <a:pt x="2650487" y="558398"/>
                </a:cubicBezTo>
                <a:cubicBezTo>
                  <a:pt x="2668787" y="466896"/>
                  <a:pt x="2668419" y="506963"/>
                  <a:pt x="2650487" y="399372"/>
                </a:cubicBezTo>
                <a:cubicBezTo>
                  <a:pt x="2646784" y="377154"/>
                  <a:pt x="2647308" y="353257"/>
                  <a:pt x="2637235" y="333111"/>
                </a:cubicBezTo>
                <a:cubicBezTo>
                  <a:pt x="2628854" y="316348"/>
                  <a:pt x="2609675" y="307585"/>
                  <a:pt x="2597478" y="293355"/>
                </a:cubicBezTo>
                <a:cubicBezTo>
                  <a:pt x="2586459" y="280500"/>
                  <a:pt x="2539414" y="209170"/>
                  <a:pt x="2517965" y="200590"/>
                </a:cubicBezTo>
                <a:cubicBezTo>
                  <a:pt x="2488963" y="188989"/>
                  <a:pt x="2456162" y="191465"/>
                  <a:pt x="2425200" y="187337"/>
                </a:cubicBezTo>
                <a:cubicBezTo>
                  <a:pt x="2381281" y="181481"/>
                  <a:pt x="2222302" y="161546"/>
                  <a:pt x="2186661" y="160833"/>
                </a:cubicBezTo>
                <a:lnTo>
                  <a:pt x="993965" y="147581"/>
                </a:lnTo>
                <a:cubicBezTo>
                  <a:pt x="976295" y="134329"/>
                  <a:pt x="960711" y="117702"/>
                  <a:pt x="940956" y="107824"/>
                </a:cubicBezTo>
                <a:cubicBezTo>
                  <a:pt x="924666" y="99679"/>
                  <a:pt x="905393" y="99805"/>
                  <a:pt x="887948" y="94572"/>
                </a:cubicBezTo>
                <a:cubicBezTo>
                  <a:pt x="861188" y="86544"/>
                  <a:pt x="834939" y="76903"/>
                  <a:pt x="808435" y="68068"/>
                </a:cubicBezTo>
                <a:cubicBezTo>
                  <a:pt x="795183" y="63651"/>
                  <a:pt x="782230" y="58204"/>
                  <a:pt x="768678" y="54816"/>
                </a:cubicBezTo>
                <a:lnTo>
                  <a:pt x="715669" y="41563"/>
                </a:lnTo>
                <a:cubicBezTo>
                  <a:pt x="679364" y="-12895"/>
                  <a:pt x="705092" y="1807"/>
                  <a:pt x="636156" y="1807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AFB775A-761D-384E-69FE-A908BF6A0C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239" t="24641" r="27717" b="21338"/>
          <a:stretch/>
        </p:blipFill>
        <p:spPr>
          <a:xfrm>
            <a:off x="6511786" y="3425686"/>
            <a:ext cx="4770784" cy="3702947"/>
          </a:xfrm>
          <a:prstGeom prst="rect">
            <a:avLst/>
          </a:prstGeom>
        </p:spPr>
      </p:pic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43209CFB-DC79-90CE-E8FE-05FEDFE73FAD}"/>
              </a:ext>
            </a:extLst>
          </p:cNvPr>
          <p:cNvSpPr/>
          <p:nvPr/>
        </p:nvSpPr>
        <p:spPr>
          <a:xfrm>
            <a:off x="6983834" y="6242254"/>
            <a:ext cx="4081732" cy="1073427"/>
          </a:xfrm>
          <a:custGeom>
            <a:avLst/>
            <a:gdLst>
              <a:gd name="connsiteX0" fmla="*/ 2425210 w 4081732"/>
              <a:gd name="connsiteY0" fmla="*/ 0 h 1073427"/>
              <a:gd name="connsiteX1" fmla="*/ 2146914 w 4081732"/>
              <a:gd name="connsiteY1" fmla="*/ 26505 h 1073427"/>
              <a:gd name="connsiteX2" fmla="*/ 662671 w 4081732"/>
              <a:gd name="connsiteY2" fmla="*/ 39757 h 1073427"/>
              <a:gd name="connsiteX3" fmla="*/ 450636 w 4081732"/>
              <a:gd name="connsiteY3" fmla="*/ 66261 h 1073427"/>
              <a:gd name="connsiteX4" fmla="*/ 212097 w 4081732"/>
              <a:gd name="connsiteY4" fmla="*/ 119270 h 1073427"/>
              <a:gd name="connsiteX5" fmla="*/ 53071 w 4081732"/>
              <a:gd name="connsiteY5" fmla="*/ 198783 h 1073427"/>
              <a:gd name="connsiteX6" fmla="*/ 62 w 4081732"/>
              <a:gd name="connsiteY6" fmla="*/ 304800 h 1073427"/>
              <a:gd name="connsiteX7" fmla="*/ 13314 w 4081732"/>
              <a:gd name="connsiteY7" fmla="*/ 596348 h 1073427"/>
              <a:gd name="connsiteX8" fmla="*/ 39819 w 4081732"/>
              <a:gd name="connsiteY8" fmla="*/ 662609 h 1073427"/>
              <a:gd name="connsiteX9" fmla="*/ 66323 w 4081732"/>
              <a:gd name="connsiteY9" fmla="*/ 742122 h 1073427"/>
              <a:gd name="connsiteX10" fmla="*/ 79575 w 4081732"/>
              <a:gd name="connsiteY10" fmla="*/ 795131 h 1073427"/>
              <a:gd name="connsiteX11" fmla="*/ 132584 w 4081732"/>
              <a:gd name="connsiteY11" fmla="*/ 848140 h 1073427"/>
              <a:gd name="connsiteX12" fmla="*/ 384375 w 4081732"/>
              <a:gd name="connsiteY12" fmla="*/ 967409 h 1073427"/>
              <a:gd name="connsiteX13" fmla="*/ 1007227 w 4081732"/>
              <a:gd name="connsiteY13" fmla="*/ 1073427 h 1073427"/>
              <a:gd name="connsiteX14" fmla="*/ 2213175 w 4081732"/>
              <a:gd name="connsiteY14" fmla="*/ 1060174 h 1073427"/>
              <a:gd name="connsiteX15" fmla="*/ 2504723 w 4081732"/>
              <a:gd name="connsiteY15" fmla="*/ 1033670 h 1073427"/>
              <a:gd name="connsiteX16" fmla="*/ 3657662 w 4081732"/>
              <a:gd name="connsiteY16" fmla="*/ 993914 h 1073427"/>
              <a:gd name="connsiteX17" fmla="*/ 3697419 w 4081732"/>
              <a:gd name="connsiteY17" fmla="*/ 980661 h 1073427"/>
              <a:gd name="connsiteX18" fmla="*/ 3935958 w 4081732"/>
              <a:gd name="connsiteY18" fmla="*/ 755374 h 1073427"/>
              <a:gd name="connsiteX19" fmla="*/ 3962462 w 4081732"/>
              <a:gd name="connsiteY19" fmla="*/ 662609 h 1073427"/>
              <a:gd name="connsiteX20" fmla="*/ 4002219 w 4081732"/>
              <a:gd name="connsiteY20" fmla="*/ 609600 h 1073427"/>
              <a:gd name="connsiteX21" fmla="*/ 4081732 w 4081732"/>
              <a:gd name="connsiteY21" fmla="*/ 450574 h 1073427"/>
              <a:gd name="connsiteX22" fmla="*/ 4015471 w 4081732"/>
              <a:gd name="connsiteY22" fmla="*/ 304800 h 1073427"/>
              <a:gd name="connsiteX23" fmla="*/ 3935958 w 4081732"/>
              <a:gd name="connsiteY23" fmla="*/ 278296 h 1073427"/>
              <a:gd name="connsiteX24" fmla="*/ 3869697 w 4081732"/>
              <a:gd name="connsiteY24" fmla="*/ 265044 h 1073427"/>
              <a:gd name="connsiteX25" fmla="*/ 3776932 w 4081732"/>
              <a:gd name="connsiteY25" fmla="*/ 238540 h 1073427"/>
              <a:gd name="connsiteX26" fmla="*/ 3578149 w 4081732"/>
              <a:gd name="connsiteY26" fmla="*/ 198783 h 1073427"/>
              <a:gd name="connsiteX27" fmla="*/ 3379367 w 4081732"/>
              <a:gd name="connsiteY27" fmla="*/ 119270 h 1073427"/>
              <a:gd name="connsiteX28" fmla="*/ 3167332 w 4081732"/>
              <a:gd name="connsiteY28" fmla="*/ 39757 h 1073427"/>
              <a:gd name="connsiteX29" fmla="*/ 2902288 w 4081732"/>
              <a:gd name="connsiteY29" fmla="*/ 0 h 1073427"/>
              <a:gd name="connsiteX30" fmla="*/ 2756514 w 4081732"/>
              <a:gd name="connsiteY30" fmla="*/ 39757 h 1073427"/>
              <a:gd name="connsiteX31" fmla="*/ 2703506 w 4081732"/>
              <a:gd name="connsiteY31" fmla="*/ 79514 h 1073427"/>
              <a:gd name="connsiteX32" fmla="*/ 2610741 w 4081732"/>
              <a:gd name="connsiteY32" fmla="*/ 132522 h 1073427"/>
              <a:gd name="connsiteX33" fmla="*/ 2332445 w 4081732"/>
              <a:gd name="connsiteY33" fmla="*/ 119270 h 1073427"/>
              <a:gd name="connsiteX34" fmla="*/ 2279436 w 4081732"/>
              <a:gd name="connsiteY34" fmla="*/ 106018 h 1073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081732" h="1073427">
                <a:moveTo>
                  <a:pt x="2425210" y="0"/>
                </a:moveTo>
                <a:cubicBezTo>
                  <a:pt x="2308471" y="23349"/>
                  <a:pt x="2321812" y="23772"/>
                  <a:pt x="2146914" y="26505"/>
                </a:cubicBezTo>
                <a:lnTo>
                  <a:pt x="662671" y="39757"/>
                </a:lnTo>
                <a:cubicBezTo>
                  <a:pt x="591993" y="48592"/>
                  <a:pt x="521095" y="55823"/>
                  <a:pt x="450636" y="66261"/>
                </a:cubicBezTo>
                <a:cubicBezTo>
                  <a:pt x="375427" y="77403"/>
                  <a:pt x="285799" y="92948"/>
                  <a:pt x="212097" y="119270"/>
                </a:cubicBezTo>
                <a:cubicBezTo>
                  <a:pt x="129908" y="148623"/>
                  <a:pt x="121956" y="157453"/>
                  <a:pt x="53071" y="198783"/>
                </a:cubicBezTo>
                <a:cubicBezTo>
                  <a:pt x="35401" y="234122"/>
                  <a:pt x="-1732" y="265330"/>
                  <a:pt x="62" y="304800"/>
                </a:cubicBezTo>
                <a:cubicBezTo>
                  <a:pt x="4479" y="401983"/>
                  <a:pt x="2571" y="499660"/>
                  <a:pt x="13314" y="596348"/>
                </a:cubicBezTo>
                <a:cubicBezTo>
                  <a:pt x="15941" y="619991"/>
                  <a:pt x="31689" y="640253"/>
                  <a:pt x="39819" y="662609"/>
                </a:cubicBezTo>
                <a:cubicBezTo>
                  <a:pt x="49367" y="688865"/>
                  <a:pt x="58295" y="715362"/>
                  <a:pt x="66323" y="742122"/>
                </a:cubicBezTo>
                <a:cubicBezTo>
                  <a:pt x="71557" y="759567"/>
                  <a:pt x="69922" y="779686"/>
                  <a:pt x="79575" y="795131"/>
                </a:cubicBezTo>
                <a:cubicBezTo>
                  <a:pt x="92819" y="816321"/>
                  <a:pt x="113071" y="832530"/>
                  <a:pt x="132584" y="848140"/>
                </a:cubicBezTo>
                <a:cubicBezTo>
                  <a:pt x="206510" y="907281"/>
                  <a:pt x="292039" y="943788"/>
                  <a:pt x="384375" y="967409"/>
                </a:cubicBezTo>
                <a:cubicBezTo>
                  <a:pt x="665527" y="1039332"/>
                  <a:pt x="754336" y="1043674"/>
                  <a:pt x="1007227" y="1073427"/>
                </a:cubicBezTo>
                <a:lnTo>
                  <a:pt x="2213175" y="1060174"/>
                </a:lnTo>
                <a:cubicBezTo>
                  <a:pt x="2310724" y="1057584"/>
                  <a:pt x="2407299" y="1039237"/>
                  <a:pt x="2504723" y="1033670"/>
                </a:cubicBezTo>
                <a:cubicBezTo>
                  <a:pt x="2915917" y="1010173"/>
                  <a:pt x="3251144" y="1004337"/>
                  <a:pt x="3657662" y="993914"/>
                </a:cubicBezTo>
                <a:cubicBezTo>
                  <a:pt x="3670914" y="989496"/>
                  <a:pt x="3686154" y="988922"/>
                  <a:pt x="3697419" y="980661"/>
                </a:cubicBezTo>
                <a:cubicBezTo>
                  <a:pt x="3843816" y="873303"/>
                  <a:pt x="3837460" y="870290"/>
                  <a:pt x="3935958" y="755374"/>
                </a:cubicBezTo>
                <a:cubicBezTo>
                  <a:pt x="3944793" y="724452"/>
                  <a:pt x="3949154" y="691885"/>
                  <a:pt x="3962462" y="662609"/>
                </a:cubicBezTo>
                <a:cubicBezTo>
                  <a:pt x="3971602" y="642502"/>
                  <a:pt x="3990361" y="628234"/>
                  <a:pt x="4002219" y="609600"/>
                </a:cubicBezTo>
                <a:cubicBezTo>
                  <a:pt x="4054564" y="527343"/>
                  <a:pt x="4050326" y="529086"/>
                  <a:pt x="4081732" y="450574"/>
                </a:cubicBezTo>
                <a:cubicBezTo>
                  <a:pt x="4059645" y="401983"/>
                  <a:pt x="4049949" y="345546"/>
                  <a:pt x="4015471" y="304800"/>
                </a:cubicBezTo>
                <a:cubicBezTo>
                  <a:pt x="3997425" y="283473"/>
                  <a:pt x="3962912" y="285647"/>
                  <a:pt x="3935958" y="278296"/>
                </a:cubicBezTo>
                <a:cubicBezTo>
                  <a:pt x="3914227" y="272370"/>
                  <a:pt x="3891549" y="270507"/>
                  <a:pt x="3869697" y="265044"/>
                </a:cubicBezTo>
                <a:cubicBezTo>
                  <a:pt x="3838498" y="257244"/>
                  <a:pt x="3808291" y="245667"/>
                  <a:pt x="3776932" y="238540"/>
                </a:cubicBezTo>
                <a:cubicBezTo>
                  <a:pt x="3711039" y="223564"/>
                  <a:pt x="3578149" y="198783"/>
                  <a:pt x="3578149" y="198783"/>
                </a:cubicBezTo>
                <a:cubicBezTo>
                  <a:pt x="3272165" y="62789"/>
                  <a:pt x="3603660" y="205535"/>
                  <a:pt x="3379367" y="119270"/>
                </a:cubicBezTo>
                <a:cubicBezTo>
                  <a:pt x="3304487" y="90471"/>
                  <a:pt x="3248255" y="55941"/>
                  <a:pt x="3167332" y="39757"/>
                </a:cubicBezTo>
                <a:cubicBezTo>
                  <a:pt x="2991278" y="4547"/>
                  <a:pt x="3079635" y="17736"/>
                  <a:pt x="2902288" y="0"/>
                </a:cubicBezTo>
                <a:cubicBezTo>
                  <a:pt x="2853697" y="13252"/>
                  <a:pt x="2803278" y="21051"/>
                  <a:pt x="2756514" y="39757"/>
                </a:cubicBezTo>
                <a:cubicBezTo>
                  <a:pt x="2736007" y="47960"/>
                  <a:pt x="2721479" y="66676"/>
                  <a:pt x="2703506" y="79514"/>
                </a:cubicBezTo>
                <a:cubicBezTo>
                  <a:pt x="2659804" y="110730"/>
                  <a:pt x="2662500" y="106643"/>
                  <a:pt x="2610741" y="132522"/>
                </a:cubicBezTo>
                <a:cubicBezTo>
                  <a:pt x="2517976" y="128105"/>
                  <a:pt x="2425020" y="126676"/>
                  <a:pt x="2332445" y="119270"/>
                </a:cubicBezTo>
                <a:cubicBezTo>
                  <a:pt x="2314290" y="117818"/>
                  <a:pt x="2279436" y="106018"/>
                  <a:pt x="2279436" y="106018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31006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B7FF0C-FFCC-C70F-EAF6-4E6DF614F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D4168C-848D-5268-725F-AE0836E3D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6D6F7F4C-665E-8F19-93C9-08096D499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4643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72A115-E531-746F-C1D7-5DFDB42CDD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783" t="29968" r="44497" b="38988"/>
          <a:stretch/>
        </p:blipFill>
        <p:spPr>
          <a:xfrm>
            <a:off x="1570796" y="-648148"/>
            <a:ext cx="4354934" cy="2127987"/>
          </a:xfrm>
          <a:prstGeom prst="rect">
            <a:avLst/>
          </a:prstGeom>
        </p:spPr>
      </p:pic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1BA7A610-3878-B5AA-6A8D-EA23C9574D62}"/>
              </a:ext>
            </a:extLst>
          </p:cNvPr>
          <p:cNvSpPr/>
          <p:nvPr/>
        </p:nvSpPr>
        <p:spPr>
          <a:xfrm>
            <a:off x="1570796" y="472591"/>
            <a:ext cx="2426297" cy="1285566"/>
          </a:xfrm>
          <a:custGeom>
            <a:avLst/>
            <a:gdLst>
              <a:gd name="connsiteX0" fmla="*/ 1962471 w 2426297"/>
              <a:gd name="connsiteY0" fmla="*/ 119375 h 1285566"/>
              <a:gd name="connsiteX1" fmla="*/ 1882958 w 2426297"/>
              <a:gd name="connsiteY1" fmla="*/ 106122 h 1285566"/>
              <a:gd name="connsiteX2" fmla="*/ 1657671 w 2426297"/>
              <a:gd name="connsiteY2" fmla="*/ 53114 h 1285566"/>
              <a:gd name="connsiteX3" fmla="*/ 1419132 w 2426297"/>
              <a:gd name="connsiteY3" fmla="*/ 39862 h 1285566"/>
              <a:gd name="connsiteX4" fmla="*/ 1286611 w 2426297"/>
              <a:gd name="connsiteY4" fmla="*/ 26609 h 1285566"/>
              <a:gd name="connsiteX5" fmla="*/ 266193 w 2426297"/>
              <a:gd name="connsiteY5" fmla="*/ 39862 h 1285566"/>
              <a:gd name="connsiteX6" fmla="*/ 107167 w 2426297"/>
              <a:gd name="connsiteY6" fmla="*/ 79618 h 1285566"/>
              <a:gd name="connsiteX7" fmla="*/ 27654 w 2426297"/>
              <a:gd name="connsiteY7" fmla="*/ 132627 h 1285566"/>
              <a:gd name="connsiteX8" fmla="*/ 1150 w 2426297"/>
              <a:gd name="connsiteY8" fmla="*/ 225392 h 1285566"/>
              <a:gd name="connsiteX9" fmla="*/ 80663 w 2426297"/>
              <a:gd name="connsiteY9" fmla="*/ 556696 h 1285566"/>
              <a:gd name="connsiteX10" fmla="*/ 173428 w 2426297"/>
              <a:gd name="connsiteY10" fmla="*/ 768731 h 1285566"/>
              <a:gd name="connsiteX11" fmla="*/ 252941 w 2426297"/>
              <a:gd name="connsiteY11" fmla="*/ 901253 h 1285566"/>
              <a:gd name="connsiteX12" fmla="*/ 319202 w 2426297"/>
              <a:gd name="connsiteY12" fmla="*/ 994018 h 1285566"/>
              <a:gd name="connsiteX13" fmla="*/ 637254 w 2426297"/>
              <a:gd name="connsiteY13" fmla="*/ 1206053 h 1285566"/>
              <a:gd name="connsiteX14" fmla="*/ 1551654 w 2426297"/>
              <a:gd name="connsiteY14" fmla="*/ 1285566 h 1285566"/>
              <a:gd name="connsiteX15" fmla="*/ 1790193 w 2426297"/>
              <a:gd name="connsiteY15" fmla="*/ 1259062 h 1285566"/>
              <a:gd name="connsiteX16" fmla="*/ 1935967 w 2426297"/>
              <a:gd name="connsiteY16" fmla="*/ 1166296 h 1285566"/>
              <a:gd name="connsiteX17" fmla="*/ 2214263 w 2426297"/>
              <a:gd name="connsiteY17" fmla="*/ 941009 h 1285566"/>
              <a:gd name="connsiteX18" fmla="*/ 2320280 w 2426297"/>
              <a:gd name="connsiteY18" fmla="*/ 821740 h 1285566"/>
              <a:gd name="connsiteX19" fmla="*/ 2426297 w 2426297"/>
              <a:gd name="connsiteY19" fmla="*/ 490435 h 1285566"/>
              <a:gd name="connsiteX20" fmla="*/ 2373289 w 2426297"/>
              <a:gd name="connsiteY20" fmla="*/ 304905 h 1285566"/>
              <a:gd name="connsiteX21" fmla="*/ 2333532 w 2426297"/>
              <a:gd name="connsiteY21" fmla="*/ 238644 h 1285566"/>
              <a:gd name="connsiteX22" fmla="*/ 2161254 w 2426297"/>
              <a:gd name="connsiteY22" fmla="*/ 79618 h 1285566"/>
              <a:gd name="connsiteX23" fmla="*/ 2108245 w 2426297"/>
              <a:gd name="connsiteY23" fmla="*/ 53114 h 1285566"/>
              <a:gd name="connsiteX24" fmla="*/ 2055237 w 2426297"/>
              <a:gd name="connsiteY24" fmla="*/ 39862 h 1285566"/>
              <a:gd name="connsiteX25" fmla="*/ 1975724 w 2426297"/>
              <a:gd name="connsiteY25" fmla="*/ 13357 h 1285566"/>
              <a:gd name="connsiteX26" fmla="*/ 1856454 w 2426297"/>
              <a:gd name="connsiteY26" fmla="*/ 105 h 1285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426297" h="1285566">
                <a:moveTo>
                  <a:pt x="1962471" y="119375"/>
                </a:moveTo>
                <a:cubicBezTo>
                  <a:pt x="1935967" y="114957"/>
                  <a:pt x="1909215" y="111830"/>
                  <a:pt x="1882958" y="106122"/>
                </a:cubicBezTo>
                <a:cubicBezTo>
                  <a:pt x="1807572" y="89734"/>
                  <a:pt x="1734042" y="64024"/>
                  <a:pt x="1657671" y="53114"/>
                </a:cubicBezTo>
                <a:cubicBezTo>
                  <a:pt x="1578836" y="41852"/>
                  <a:pt x="1498565" y="45536"/>
                  <a:pt x="1419132" y="39862"/>
                </a:cubicBezTo>
                <a:cubicBezTo>
                  <a:pt x="1374851" y="36699"/>
                  <a:pt x="1330785" y="31027"/>
                  <a:pt x="1286611" y="26609"/>
                </a:cubicBezTo>
                <a:cubicBezTo>
                  <a:pt x="946472" y="31027"/>
                  <a:pt x="606018" y="24589"/>
                  <a:pt x="266193" y="39862"/>
                </a:cubicBezTo>
                <a:cubicBezTo>
                  <a:pt x="211608" y="42315"/>
                  <a:pt x="158092" y="59814"/>
                  <a:pt x="107167" y="79618"/>
                </a:cubicBezTo>
                <a:cubicBezTo>
                  <a:pt x="77479" y="91163"/>
                  <a:pt x="54158" y="114957"/>
                  <a:pt x="27654" y="132627"/>
                </a:cubicBezTo>
                <a:cubicBezTo>
                  <a:pt x="18819" y="163549"/>
                  <a:pt x="2840" y="193277"/>
                  <a:pt x="1150" y="225392"/>
                </a:cubicBezTo>
                <a:cubicBezTo>
                  <a:pt x="-6620" y="373026"/>
                  <a:pt x="25533" y="418870"/>
                  <a:pt x="80663" y="556696"/>
                </a:cubicBezTo>
                <a:cubicBezTo>
                  <a:pt x="90094" y="580272"/>
                  <a:pt x="168135" y="759910"/>
                  <a:pt x="173428" y="768731"/>
                </a:cubicBezTo>
                <a:cubicBezTo>
                  <a:pt x="199932" y="812905"/>
                  <a:pt x="224955" y="858002"/>
                  <a:pt x="252941" y="901253"/>
                </a:cubicBezTo>
                <a:cubicBezTo>
                  <a:pt x="273584" y="933156"/>
                  <a:pt x="294315" y="965302"/>
                  <a:pt x="319202" y="994018"/>
                </a:cubicBezTo>
                <a:cubicBezTo>
                  <a:pt x="409117" y="1097766"/>
                  <a:pt x="494326" y="1169620"/>
                  <a:pt x="637254" y="1206053"/>
                </a:cubicBezTo>
                <a:cubicBezTo>
                  <a:pt x="945442" y="1284611"/>
                  <a:pt x="1237811" y="1276335"/>
                  <a:pt x="1551654" y="1285566"/>
                </a:cubicBezTo>
                <a:cubicBezTo>
                  <a:pt x="1631167" y="1276731"/>
                  <a:pt x="1713786" y="1282775"/>
                  <a:pt x="1790193" y="1259062"/>
                </a:cubicBezTo>
                <a:cubicBezTo>
                  <a:pt x="1845201" y="1241991"/>
                  <a:pt x="1888967" y="1199587"/>
                  <a:pt x="1935967" y="1166296"/>
                </a:cubicBezTo>
                <a:cubicBezTo>
                  <a:pt x="1995572" y="1124076"/>
                  <a:pt x="2150872" y="1004400"/>
                  <a:pt x="2214263" y="941009"/>
                </a:cubicBezTo>
                <a:cubicBezTo>
                  <a:pt x="2251876" y="903396"/>
                  <a:pt x="2284941" y="861496"/>
                  <a:pt x="2320280" y="821740"/>
                </a:cubicBezTo>
                <a:cubicBezTo>
                  <a:pt x="2418805" y="526165"/>
                  <a:pt x="2389330" y="638308"/>
                  <a:pt x="2426297" y="490435"/>
                </a:cubicBezTo>
                <a:cubicBezTo>
                  <a:pt x="2411408" y="401102"/>
                  <a:pt x="2416063" y="397582"/>
                  <a:pt x="2373289" y="304905"/>
                </a:cubicBezTo>
                <a:cubicBezTo>
                  <a:pt x="2362495" y="281518"/>
                  <a:pt x="2347820" y="260076"/>
                  <a:pt x="2333532" y="238644"/>
                </a:cubicBezTo>
                <a:cubicBezTo>
                  <a:pt x="2289737" y="172952"/>
                  <a:pt x="2232708" y="115344"/>
                  <a:pt x="2161254" y="79618"/>
                </a:cubicBezTo>
                <a:cubicBezTo>
                  <a:pt x="2143584" y="70783"/>
                  <a:pt x="2126742" y="60050"/>
                  <a:pt x="2108245" y="53114"/>
                </a:cubicBezTo>
                <a:cubicBezTo>
                  <a:pt x="2091191" y="46719"/>
                  <a:pt x="2072682" y="45096"/>
                  <a:pt x="2055237" y="39862"/>
                </a:cubicBezTo>
                <a:cubicBezTo>
                  <a:pt x="2028477" y="31834"/>
                  <a:pt x="2003282" y="17950"/>
                  <a:pt x="1975724" y="13357"/>
                </a:cubicBezTo>
                <a:cubicBezTo>
                  <a:pt x="1883139" y="-2074"/>
                  <a:pt x="1923081" y="105"/>
                  <a:pt x="1856454" y="105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0702128-B7F0-29F6-52C0-1277158C8E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175" t="12735" r="24782" b="9910"/>
          <a:stretch/>
        </p:blipFill>
        <p:spPr>
          <a:xfrm>
            <a:off x="4167363" y="1031557"/>
            <a:ext cx="7076662" cy="5302320"/>
          </a:xfrm>
          <a:prstGeom prst="rect">
            <a:avLst/>
          </a:prstGeom>
        </p:spPr>
      </p:pic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8AFDE898-0884-62D0-B141-4CA9FDA22FBA}"/>
              </a:ext>
            </a:extLst>
          </p:cNvPr>
          <p:cNvSpPr/>
          <p:nvPr/>
        </p:nvSpPr>
        <p:spPr>
          <a:xfrm>
            <a:off x="5777948" y="2663687"/>
            <a:ext cx="132522" cy="119270"/>
          </a:xfrm>
          <a:custGeom>
            <a:avLst/>
            <a:gdLst>
              <a:gd name="connsiteX0" fmla="*/ 0 w 132522"/>
              <a:gd name="connsiteY0" fmla="*/ 0 h 119270"/>
              <a:gd name="connsiteX1" fmla="*/ 26504 w 132522"/>
              <a:gd name="connsiteY1" fmla="*/ 92765 h 119270"/>
              <a:gd name="connsiteX2" fmla="*/ 53009 w 132522"/>
              <a:gd name="connsiteY2" fmla="*/ 119270 h 119270"/>
              <a:gd name="connsiteX3" fmla="*/ 92765 w 132522"/>
              <a:gd name="connsiteY3" fmla="*/ 92765 h 119270"/>
              <a:gd name="connsiteX4" fmla="*/ 132522 w 132522"/>
              <a:gd name="connsiteY4" fmla="*/ 0 h 11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522" h="119270">
                <a:moveTo>
                  <a:pt x="0" y="0"/>
                </a:moveTo>
                <a:cubicBezTo>
                  <a:pt x="8835" y="30922"/>
                  <a:pt x="13443" y="63378"/>
                  <a:pt x="26504" y="92765"/>
                </a:cubicBezTo>
                <a:cubicBezTo>
                  <a:pt x="31579" y="104183"/>
                  <a:pt x="40514" y="119270"/>
                  <a:pt x="53009" y="119270"/>
                </a:cubicBezTo>
                <a:cubicBezTo>
                  <a:pt x="68936" y="119270"/>
                  <a:pt x="79513" y="101600"/>
                  <a:pt x="92765" y="92765"/>
                </a:cubicBezTo>
                <a:cubicBezTo>
                  <a:pt x="107641" y="3509"/>
                  <a:pt x="81984" y="25268"/>
                  <a:pt x="132522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2BA8494C-C986-96C8-9055-278C7C055E6E}"/>
              </a:ext>
            </a:extLst>
          </p:cNvPr>
          <p:cNvSpPr/>
          <p:nvPr/>
        </p:nvSpPr>
        <p:spPr>
          <a:xfrm>
            <a:off x="5776653" y="2888974"/>
            <a:ext cx="120564" cy="99146"/>
          </a:xfrm>
          <a:custGeom>
            <a:avLst/>
            <a:gdLst>
              <a:gd name="connsiteX0" fmla="*/ 1295 w 120564"/>
              <a:gd name="connsiteY0" fmla="*/ 0 h 99146"/>
              <a:gd name="connsiteX1" fmla="*/ 14547 w 120564"/>
              <a:gd name="connsiteY1" fmla="*/ 92765 h 99146"/>
              <a:gd name="connsiteX2" fmla="*/ 120564 w 120564"/>
              <a:gd name="connsiteY2" fmla="*/ 39756 h 99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0564" h="99146">
                <a:moveTo>
                  <a:pt x="1295" y="0"/>
                </a:moveTo>
                <a:cubicBezTo>
                  <a:pt x="5712" y="30922"/>
                  <a:pt x="-10870" y="74610"/>
                  <a:pt x="14547" y="92765"/>
                </a:cubicBezTo>
                <a:cubicBezTo>
                  <a:pt x="50080" y="118146"/>
                  <a:pt x="99275" y="61046"/>
                  <a:pt x="120564" y="39756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0D2E8C61-CD61-7DDD-C2F4-865963AD632E}"/>
              </a:ext>
            </a:extLst>
          </p:cNvPr>
          <p:cNvSpPr/>
          <p:nvPr/>
        </p:nvSpPr>
        <p:spPr>
          <a:xfrm>
            <a:off x="7128291" y="5605670"/>
            <a:ext cx="2108474" cy="720101"/>
          </a:xfrm>
          <a:custGeom>
            <a:avLst/>
            <a:gdLst>
              <a:gd name="connsiteX0" fmla="*/ 1604892 w 2108474"/>
              <a:gd name="connsiteY0" fmla="*/ 0 h 720101"/>
              <a:gd name="connsiteX1" fmla="*/ 942283 w 2108474"/>
              <a:gd name="connsiteY1" fmla="*/ 13252 h 720101"/>
              <a:gd name="connsiteX2" fmla="*/ 398944 w 2108474"/>
              <a:gd name="connsiteY2" fmla="*/ 39756 h 720101"/>
              <a:gd name="connsiteX3" fmla="*/ 279674 w 2108474"/>
              <a:gd name="connsiteY3" fmla="*/ 92765 h 720101"/>
              <a:gd name="connsiteX4" fmla="*/ 226666 w 2108474"/>
              <a:gd name="connsiteY4" fmla="*/ 172278 h 720101"/>
              <a:gd name="connsiteX5" fmla="*/ 200161 w 2108474"/>
              <a:gd name="connsiteY5" fmla="*/ 225287 h 720101"/>
              <a:gd name="connsiteX6" fmla="*/ 120648 w 2108474"/>
              <a:gd name="connsiteY6" fmla="*/ 291547 h 720101"/>
              <a:gd name="connsiteX7" fmla="*/ 14631 w 2108474"/>
              <a:gd name="connsiteY7" fmla="*/ 397565 h 720101"/>
              <a:gd name="connsiteX8" fmla="*/ 14631 w 2108474"/>
              <a:gd name="connsiteY8" fmla="*/ 490330 h 720101"/>
              <a:gd name="connsiteX9" fmla="*/ 54387 w 2108474"/>
              <a:gd name="connsiteY9" fmla="*/ 516834 h 720101"/>
              <a:gd name="connsiteX10" fmla="*/ 133900 w 2108474"/>
              <a:gd name="connsiteY10" fmla="*/ 609600 h 720101"/>
              <a:gd name="connsiteX11" fmla="*/ 213413 w 2108474"/>
              <a:gd name="connsiteY11" fmla="*/ 636104 h 720101"/>
              <a:gd name="connsiteX12" fmla="*/ 292926 w 2108474"/>
              <a:gd name="connsiteY12" fmla="*/ 675860 h 720101"/>
              <a:gd name="connsiteX13" fmla="*/ 359187 w 2108474"/>
              <a:gd name="connsiteY13" fmla="*/ 702365 h 720101"/>
              <a:gd name="connsiteX14" fmla="*/ 398944 w 2108474"/>
              <a:gd name="connsiteY14" fmla="*/ 715617 h 720101"/>
              <a:gd name="connsiteX15" fmla="*/ 1843431 w 2108474"/>
              <a:gd name="connsiteY15" fmla="*/ 702365 h 720101"/>
              <a:gd name="connsiteX16" fmla="*/ 1936196 w 2108474"/>
              <a:gd name="connsiteY16" fmla="*/ 609600 h 720101"/>
              <a:gd name="connsiteX17" fmla="*/ 1989205 w 2108474"/>
              <a:gd name="connsiteY17" fmla="*/ 569843 h 720101"/>
              <a:gd name="connsiteX18" fmla="*/ 2108474 w 2108474"/>
              <a:gd name="connsiteY18" fmla="*/ 490330 h 720101"/>
              <a:gd name="connsiteX19" fmla="*/ 2068718 w 2108474"/>
              <a:gd name="connsiteY19" fmla="*/ 410817 h 720101"/>
              <a:gd name="connsiteX20" fmla="*/ 1989205 w 2108474"/>
              <a:gd name="connsiteY20" fmla="*/ 344556 h 720101"/>
              <a:gd name="connsiteX21" fmla="*/ 1949448 w 2108474"/>
              <a:gd name="connsiteY21" fmla="*/ 331304 h 720101"/>
              <a:gd name="connsiteX22" fmla="*/ 1856683 w 2108474"/>
              <a:gd name="connsiteY22" fmla="*/ 238539 h 720101"/>
              <a:gd name="connsiteX23" fmla="*/ 1657900 w 2108474"/>
              <a:gd name="connsiteY23" fmla="*/ 172278 h 720101"/>
              <a:gd name="connsiteX24" fmla="*/ 1591639 w 2108474"/>
              <a:gd name="connsiteY24" fmla="*/ 132521 h 720101"/>
              <a:gd name="connsiteX25" fmla="*/ 1525379 w 2108474"/>
              <a:gd name="connsiteY25" fmla="*/ 106017 h 720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108474" h="720101">
                <a:moveTo>
                  <a:pt x="1604892" y="0"/>
                </a:moveTo>
                <a:cubicBezTo>
                  <a:pt x="1347553" y="102934"/>
                  <a:pt x="1616464" y="5413"/>
                  <a:pt x="942283" y="13252"/>
                </a:cubicBezTo>
                <a:cubicBezTo>
                  <a:pt x="760967" y="15360"/>
                  <a:pt x="580057" y="30921"/>
                  <a:pt x="398944" y="39756"/>
                </a:cubicBezTo>
                <a:cubicBezTo>
                  <a:pt x="369327" y="49628"/>
                  <a:pt x="305617" y="63116"/>
                  <a:pt x="279674" y="92765"/>
                </a:cubicBezTo>
                <a:cubicBezTo>
                  <a:pt x="258698" y="116738"/>
                  <a:pt x="240912" y="143787"/>
                  <a:pt x="226666" y="172278"/>
                </a:cubicBezTo>
                <a:cubicBezTo>
                  <a:pt x="217831" y="189948"/>
                  <a:pt x="213286" y="210522"/>
                  <a:pt x="200161" y="225287"/>
                </a:cubicBezTo>
                <a:cubicBezTo>
                  <a:pt x="177240" y="251073"/>
                  <a:pt x="145044" y="267151"/>
                  <a:pt x="120648" y="291547"/>
                </a:cubicBezTo>
                <a:cubicBezTo>
                  <a:pt x="-1689" y="413883"/>
                  <a:pt x="104273" y="337801"/>
                  <a:pt x="14631" y="397565"/>
                </a:cubicBezTo>
                <a:cubicBezTo>
                  <a:pt x="2710" y="433329"/>
                  <a:pt x="-11253" y="451503"/>
                  <a:pt x="14631" y="490330"/>
                </a:cubicBezTo>
                <a:cubicBezTo>
                  <a:pt x="23466" y="503582"/>
                  <a:pt x="43125" y="505572"/>
                  <a:pt x="54387" y="516834"/>
                </a:cubicBezTo>
                <a:cubicBezTo>
                  <a:pt x="78377" y="540824"/>
                  <a:pt x="101447" y="591570"/>
                  <a:pt x="133900" y="609600"/>
                </a:cubicBezTo>
                <a:cubicBezTo>
                  <a:pt x="158322" y="623168"/>
                  <a:pt x="186909" y="627269"/>
                  <a:pt x="213413" y="636104"/>
                </a:cubicBezTo>
                <a:cubicBezTo>
                  <a:pt x="258383" y="681072"/>
                  <a:pt x="219654" y="651436"/>
                  <a:pt x="292926" y="675860"/>
                </a:cubicBezTo>
                <a:cubicBezTo>
                  <a:pt x="315494" y="683383"/>
                  <a:pt x="336913" y="694012"/>
                  <a:pt x="359187" y="702365"/>
                </a:cubicBezTo>
                <a:cubicBezTo>
                  <a:pt x="372267" y="707270"/>
                  <a:pt x="385692" y="711200"/>
                  <a:pt x="398944" y="715617"/>
                </a:cubicBezTo>
                <a:cubicBezTo>
                  <a:pt x="880440" y="711200"/>
                  <a:pt x="1363056" y="735494"/>
                  <a:pt x="1843431" y="702365"/>
                </a:cubicBezTo>
                <a:cubicBezTo>
                  <a:pt x="1887057" y="699356"/>
                  <a:pt x="1901212" y="635838"/>
                  <a:pt x="1936196" y="609600"/>
                </a:cubicBezTo>
                <a:cubicBezTo>
                  <a:pt x="1953866" y="596348"/>
                  <a:pt x="1971045" y="582415"/>
                  <a:pt x="1989205" y="569843"/>
                </a:cubicBezTo>
                <a:cubicBezTo>
                  <a:pt x="2028490" y="542645"/>
                  <a:pt x="2108474" y="490330"/>
                  <a:pt x="2108474" y="490330"/>
                </a:cubicBezTo>
                <a:cubicBezTo>
                  <a:pt x="2095222" y="463826"/>
                  <a:pt x="2085155" y="435473"/>
                  <a:pt x="2068718" y="410817"/>
                </a:cubicBezTo>
                <a:cubicBezTo>
                  <a:pt x="2054064" y="388836"/>
                  <a:pt x="2013651" y="356779"/>
                  <a:pt x="1989205" y="344556"/>
                </a:cubicBezTo>
                <a:cubicBezTo>
                  <a:pt x="1976711" y="338309"/>
                  <a:pt x="1962700" y="335721"/>
                  <a:pt x="1949448" y="331304"/>
                </a:cubicBezTo>
                <a:cubicBezTo>
                  <a:pt x="1918526" y="300382"/>
                  <a:pt x="1897285" y="254780"/>
                  <a:pt x="1856683" y="238539"/>
                </a:cubicBezTo>
                <a:cubicBezTo>
                  <a:pt x="1703248" y="177165"/>
                  <a:pt x="1770814" y="194860"/>
                  <a:pt x="1657900" y="172278"/>
                </a:cubicBezTo>
                <a:cubicBezTo>
                  <a:pt x="1613825" y="128202"/>
                  <a:pt x="1651851" y="158326"/>
                  <a:pt x="1591639" y="132521"/>
                </a:cubicBezTo>
                <a:cubicBezTo>
                  <a:pt x="1525186" y="104042"/>
                  <a:pt x="1560509" y="106017"/>
                  <a:pt x="1525379" y="106017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47B537C-326A-46ED-A33F-C5267BEC5325}"/>
              </a:ext>
            </a:extLst>
          </p:cNvPr>
          <p:cNvSpPr txBox="1"/>
          <p:nvPr/>
        </p:nvSpPr>
        <p:spPr>
          <a:xfrm>
            <a:off x="5101642" y="-912714"/>
            <a:ext cx="5208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dirty="0">
                <a:solidFill>
                  <a:schemeClr val="accent2">
                    <a:lumMod val="75000"/>
                  </a:schemeClr>
                </a:solidFill>
              </a:rPr>
              <a:t>Оқушыларды тіркеу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643265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16806F-A57B-CC23-D174-644B42873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8845A2-6E3B-D822-E7CA-EAF02AD0BD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F4F5BC00-9651-D7DF-A378-0AF7F99E6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3E1419-B6FA-CC4E-3F60-FE8FFD5E5F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55" t="13315" r="24131" b="5302"/>
          <a:stretch/>
        </p:blipFill>
        <p:spPr>
          <a:xfrm>
            <a:off x="2610678" y="1377083"/>
            <a:ext cx="7182679" cy="55784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42A9DC-9692-84AD-A270-D71F628744B8}"/>
              </a:ext>
            </a:extLst>
          </p:cNvPr>
          <p:cNvSpPr txBox="1"/>
          <p:nvPr/>
        </p:nvSpPr>
        <p:spPr>
          <a:xfrm>
            <a:off x="2787927" y="498257"/>
            <a:ext cx="5989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000" b="1" dirty="0">
                <a:solidFill>
                  <a:schemeClr val="accent2">
                    <a:lumMod val="75000"/>
                  </a:schemeClr>
                </a:solidFill>
              </a:rPr>
              <a:t>Осылай оқушыларға номерлер беріледі оны бірден шығарып аліға кеңес беремін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69B0D2D1-BB8E-B8D5-981A-7DF802A6104D}"/>
              </a:ext>
            </a:extLst>
          </p:cNvPr>
          <p:cNvSpPr/>
          <p:nvPr/>
        </p:nvSpPr>
        <p:spPr>
          <a:xfrm>
            <a:off x="5446403" y="6135757"/>
            <a:ext cx="2294393" cy="702251"/>
          </a:xfrm>
          <a:custGeom>
            <a:avLst/>
            <a:gdLst>
              <a:gd name="connsiteX0" fmla="*/ 1961562 w 2294393"/>
              <a:gd name="connsiteY0" fmla="*/ 0 h 702251"/>
              <a:gd name="connsiteX1" fmla="*/ 1895301 w 2294393"/>
              <a:gd name="connsiteY1" fmla="*/ 26504 h 702251"/>
              <a:gd name="connsiteX2" fmla="*/ 596588 w 2294393"/>
              <a:gd name="connsiteY2" fmla="*/ 66260 h 702251"/>
              <a:gd name="connsiteX3" fmla="*/ 318293 w 2294393"/>
              <a:gd name="connsiteY3" fmla="*/ 92765 h 702251"/>
              <a:gd name="connsiteX4" fmla="*/ 199023 w 2294393"/>
              <a:gd name="connsiteY4" fmla="*/ 132521 h 702251"/>
              <a:gd name="connsiteX5" fmla="*/ 39997 w 2294393"/>
              <a:gd name="connsiteY5" fmla="*/ 198782 h 702251"/>
              <a:gd name="connsiteX6" fmla="*/ 13493 w 2294393"/>
              <a:gd name="connsiteY6" fmla="*/ 238539 h 702251"/>
              <a:gd name="connsiteX7" fmla="*/ 13493 w 2294393"/>
              <a:gd name="connsiteY7" fmla="*/ 384313 h 702251"/>
              <a:gd name="connsiteX8" fmla="*/ 132762 w 2294393"/>
              <a:gd name="connsiteY8" fmla="*/ 516834 h 702251"/>
              <a:gd name="connsiteX9" fmla="*/ 185771 w 2294393"/>
              <a:gd name="connsiteY9" fmla="*/ 583095 h 702251"/>
              <a:gd name="connsiteX10" fmla="*/ 212275 w 2294393"/>
              <a:gd name="connsiteY10" fmla="*/ 609600 h 702251"/>
              <a:gd name="connsiteX11" fmla="*/ 252032 w 2294393"/>
              <a:gd name="connsiteY11" fmla="*/ 622852 h 702251"/>
              <a:gd name="connsiteX12" fmla="*/ 437562 w 2294393"/>
              <a:gd name="connsiteY12" fmla="*/ 675860 h 702251"/>
              <a:gd name="connsiteX13" fmla="*/ 1060414 w 2294393"/>
              <a:gd name="connsiteY13" fmla="*/ 662608 h 702251"/>
              <a:gd name="connsiteX14" fmla="*/ 1921806 w 2294393"/>
              <a:gd name="connsiteY14" fmla="*/ 689113 h 702251"/>
              <a:gd name="connsiteX15" fmla="*/ 2266362 w 2294393"/>
              <a:gd name="connsiteY15" fmla="*/ 622852 h 702251"/>
              <a:gd name="connsiteX16" fmla="*/ 2279614 w 2294393"/>
              <a:gd name="connsiteY16" fmla="*/ 569843 h 702251"/>
              <a:gd name="connsiteX17" fmla="*/ 2292867 w 2294393"/>
              <a:gd name="connsiteY17" fmla="*/ 503582 h 702251"/>
              <a:gd name="connsiteX18" fmla="*/ 2279614 w 2294393"/>
              <a:gd name="connsiteY18" fmla="*/ 357808 h 702251"/>
              <a:gd name="connsiteX19" fmla="*/ 1882049 w 2294393"/>
              <a:gd name="connsiteY19" fmla="*/ 53008 h 702251"/>
              <a:gd name="connsiteX20" fmla="*/ 1921806 w 2294393"/>
              <a:gd name="connsiteY20" fmla="*/ 119269 h 702251"/>
              <a:gd name="connsiteX21" fmla="*/ 1935058 w 2294393"/>
              <a:gd name="connsiteY21" fmla="*/ 159026 h 702251"/>
              <a:gd name="connsiteX22" fmla="*/ 1895301 w 2294393"/>
              <a:gd name="connsiteY22" fmla="*/ 159026 h 70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94393" h="702251">
                <a:moveTo>
                  <a:pt x="1961562" y="0"/>
                </a:moveTo>
                <a:cubicBezTo>
                  <a:pt x="1939475" y="8835"/>
                  <a:pt x="1918766" y="22593"/>
                  <a:pt x="1895301" y="26504"/>
                </a:cubicBezTo>
                <a:cubicBezTo>
                  <a:pt x="1535198" y="86520"/>
                  <a:pt x="740480" y="64439"/>
                  <a:pt x="596588" y="66260"/>
                </a:cubicBezTo>
                <a:cubicBezTo>
                  <a:pt x="580829" y="67573"/>
                  <a:pt x="352715" y="85116"/>
                  <a:pt x="318293" y="92765"/>
                </a:cubicBezTo>
                <a:cubicBezTo>
                  <a:pt x="277384" y="101856"/>
                  <a:pt x="238541" y="118573"/>
                  <a:pt x="199023" y="132521"/>
                </a:cubicBezTo>
                <a:cubicBezTo>
                  <a:pt x="93192" y="169873"/>
                  <a:pt x="116984" y="160289"/>
                  <a:pt x="39997" y="198782"/>
                </a:cubicBezTo>
                <a:cubicBezTo>
                  <a:pt x="31162" y="212034"/>
                  <a:pt x="19085" y="223626"/>
                  <a:pt x="13493" y="238539"/>
                </a:cubicBezTo>
                <a:cubicBezTo>
                  <a:pt x="-2812" y="282019"/>
                  <a:pt x="-6109" y="341189"/>
                  <a:pt x="13493" y="384313"/>
                </a:cubicBezTo>
                <a:cubicBezTo>
                  <a:pt x="30714" y="422199"/>
                  <a:pt x="107570" y="488843"/>
                  <a:pt x="132762" y="516834"/>
                </a:cubicBezTo>
                <a:cubicBezTo>
                  <a:pt x="151684" y="537858"/>
                  <a:pt x="167363" y="561619"/>
                  <a:pt x="185771" y="583095"/>
                </a:cubicBezTo>
                <a:cubicBezTo>
                  <a:pt x="193902" y="592581"/>
                  <a:pt x="201561" y="603172"/>
                  <a:pt x="212275" y="609600"/>
                </a:cubicBezTo>
                <a:cubicBezTo>
                  <a:pt x="224253" y="616787"/>
                  <a:pt x="239062" y="617664"/>
                  <a:pt x="252032" y="622852"/>
                </a:cubicBezTo>
                <a:cubicBezTo>
                  <a:pt x="387005" y="676840"/>
                  <a:pt x="298961" y="656060"/>
                  <a:pt x="437562" y="675860"/>
                </a:cubicBezTo>
                <a:cubicBezTo>
                  <a:pt x="645179" y="671443"/>
                  <a:pt x="852750" y="662608"/>
                  <a:pt x="1060414" y="662608"/>
                </a:cubicBezTo>
                <a:cubicBezTo>
                  <a:pt x="1467564" y="662608"/>
                  <a:pt x="1585511" y="671412"/>
                  <a:pt x="1921806" y="689113"/>
                </a:cubicBezTo>
                <a:cubicBezTo>
                  <a:pt x="2211042" y="665973"/>
                  <a:pt x="2225136" y="767145"/>
                  <a:pt x="2266362" y="622852"/>
                </a:cubicBezTo>
                <a:cubicBezTo>
                  <a:pt x="2271366" y="605339"/>
                  <a:pt x="2275663" y="587623"/>
                  <a:pt x="2279614" y="569843"/>
                </a:cubicBezTo>
                <a:cubicBezTo>
                  <a:pt x="2284500" y="547855"/>
                  <a:pt x="2288449" y="525669"/>
                  <a:pt x="2292867" y="503582"/>
                </a:cubicBezTo>
                <a:cubicBezTo>
                  <a:pt x="2288449" y="454991"/>
                  <a:pt x="2305611" y="399097"/>
                  <a:pt x="2279614" y="357808"/>
                </a:cubicBezTo>
                <a:cubicBezTo>
                  <a:pt x="2159728" y="167401"/>
                  <a:pt x="2059418" y="141692"/>
                  <a:pt x="1882049" y="53008"/>
                </a:cubicBezTo>
                <a:cubicBezTo>
                  <a:pt x="1895301" y="75095"/>
                  <a:pt x="1910287" y="96231"/>
                  <a:pt x="1921806" y="119269"/>
                </a:cubicBezTo>
                <a:cubicBezTo>
                  <a:pt x="1928053" y="131763"/>
                  <a:pt x="1942807" y="147403"/>
                  <a:pt x="1935058" y="159026"/>
                </a:cubicBezTo>
                <a:cubicBezTo>
                  <a:pt x="1927707" y="170053"/>
                  <a:pt x="1908553" y="159026"/>
                  <a:pt x="1895301" y="159026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37560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F03A4A-0F86-4F7F-BF0C-371D70BCD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43E5A8-F398-96CA-3B77-532037851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7EA3A7D2-24D7-8597-88B0-B3603AFE9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D178A65-36A0-2FC4-F7DD-B071A2A549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31" t="9912" r="16739" b="6838"/>
          <a:stretch/>
        </p:blipFill>
        <p:spPr>
          <a:xfrm>
            <a:off x="1722783" y="1027906"/>
            <a:ext cx="9952382" cy="5706511"/>
          </a:xfrm>
          <a:prstGeom prst="rect">
            <a:avLst/>
          </a:prstGeom>
        </p:spPr>
      </p:pic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821731BC-C412-F244-AA93-7121A77B0CAC}"/>
              </a:ext>
            </a:extLst>
          </p:cNvPr>
          <p:cNvSpPr/>
          <p:nvPr/>
        </p:nvSpPr>
        <p:spPr>
          <a:xfrm>
            <a:off x="1789043" y="1510748"/>
            <a:ext cx="1232453" cy="304800"/>
          </a:xfrm>
          <a:custGeom>
            <a:avLst/>
            <a:gdLst>
              <a:gd name="connsiteX0" fmla="*/ 1046922 w 1232453"/>
              <a:gd name="connsiteY0" fmla="*/ 39756 h 304800"/>
              <a:gd name="connsiteX1" fmla="*/ 251792 w 1232453"/>
              <a:gd name="connsiteY1" fmla="*/ 13252 h 304800"/>
              <a:gd name="connsiteX2" fmla="*/ 172279 w 1232453"/>
              <a:gd name="connsiteY2" fmla="*/ 0 h 304800"/>
              <a:gd name="connsiteX3" fmla="*/ 53009 w 1232453"/>
              <a:gd name="connsiteY3" fmla="*/ 26504 h 304800"/>
              <a:gd name="connsiteX4" fmla="*/ 26505 w 1232453"/>
              <a:gd name="connsiteY4" fmla="*/ 53009 h 304800"/>
              <a:gd name="connsiteX5" fmla="*/ 0 w 1232453"/>
              <a:gd name="connsiteY5" fmla="*/ 145774 h 304800"/>
              <a:gd name="connsiteX6" fmla="*/ 13253 w 1232453"/>
              <a:gd name="connsiteY6" fmla="*/ 225287 h 304800"/>
              <a:gd name="connsiteX7" fmla="*/ 106018 w 1232453"/>
              <a:gd name="connsiteY7" fmla="*/ 278295 h 304800"/>
              <a:gd name="connsiteX8" fmla="*/ 198783 w 1232453"/>
              <a:gd name="connsiteY8" fmla="*/ 304800 h 304800"/>
              <a:gd name="connsiteX9" fmla="*/ 675861 w 1232453"/>
              <a:gd name="connsiteY9" fmla="*/ 278295 h 304800"/>
              <a:gd name="connsiteX10" fmla="*/ 715618 w 1232453"/>
              <a:gd name="connsiteY10" fmla="*/ 265043 h 304800"/>
              <a:gd name="connsiteX11" fmla="*/ 821635 w 1232453"/>
              <a:gd name="connsiteY11" fmla="*/ 251791 h 304800"/>
              <a:gd name="connsiteX12" fmla="*/ 1152940 w 1232453"/>
              <a:gd name="connsiteY12" fmla="*/ 238539 h 304800"/>
              <a:gd name="connsiteX13" fmla="*/ 1205948 w 1232453"/>
              <a:gd name="connsiteY13" fmla="*/ 198782 h 304800"/>
              <a:gd name="connsiteX14" fmla="*/ 1232453 w 1232453"/>
              <a:gd name="connsiteY14" fmla="*/ 119269 h 304800"/>
              <a:gd name="connsiteX15" fmla="*/ 1205948 w 1232453"/>
              <a:gd name="connsiteY15" fmla="*/ 92765 h 304800"/>
              <a:gd name="connsiteX16" fmla="*/ 1166192 w 1232453"/>
              <a:gd name="connsiteY16" fmla="*/ 39756 h 304800"/>
              <a:gd name="connsiteX17" fmla="*/ 1139687 w 1232453"/>
              <a:gd name="connsiteY17" fmla="*/ 26504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232453" h="304800">
                <a:moveTo>
                  <a:pt x="1046922" y="39756"/>
                </a:moveTo>
                <a:cubicBezTo>
                  <a:pt x="757382" y="33965"/>
                  <a:pt x="520241" y="46808"/>
                  <a:pt x="251792" y="13252"/>
                </a:cubicBezTo>
                <a:cubicBezTo>
                  <a:pt x="225130" y="9919"/>
                  <a:pt x="198783" y="4417"/>
                  <a:pt x="172279" y="0"/>
                </a:cubicBezTo>
                <a:cubicBezTo>
                  <a:pt x="132522" y="8835"/>
                  <a:pt x="91283" y="12586"/>
                  <a:pt x="53009" y="26504"/>
                </a:cubicBezTo>
                <a:cubicBezTo>
                  <a:pt x="41267" y="30774"/>
                  <a:pt x="32933" y="42295"/>
                  <a:pt x="26505" y="53009"/>
                </a:cubicBezTo>
                <a:cubicBezTo>
                  <a:pt x="18358" y="66587"/>
                  <a:pt x="2475" y="135875"/>
                  <a:pt x="0" y="145774"/>
                </a:cubicBezTo>
                <a:cubicBezTo>
                  <a:pt x="4418" y="172278"/>
                  <a:pt x="2340" y="200733"/>
                  <a:pt x="13253" y="225287"/>
                </a:cubicBezTo>
                <a:cubicBezTo>
                  <a:pt x="33455" y="270742"/>
                  <a:pt x="66347" y="267475"/>
                  <a:pt x="106018" y="278295"/>
                </a:cubicBezTo>
                <a:cubicBezTo>
                  <a:pt x="137044" y="286757"/>
                  <a:pt x="167861" y="295965"/>
                  <a:pt x="198783" y="304800"/>
                </a:cubicBezTo>
                <a:cubicBezTo>
                  <a:pt x="357809" y="295965"/>
                  <a:pt x="517059" y="290511"/>
                  <a:pt x="675861" y="278295"/>
                </a:cubicBezTo>
                <a:cubicBezTo>
                  <a:pt x="689789" y="277224"/>
                  <a:pt x="701874" y="267542"/>
                  <a:pt x="715618" y="265043"/>
                </a:cubicBezTo>
                <a:cubicBezTo>
                  <a:pt x="750658" y="258672"/>
                  <a:pt x="786086" y="253945"/>
                  <a:pt x="821635" y="251791"/>
                </a:cubicBezTo>
                <a:cubicBezTo>
                  <a:pt x="931956" y="245105"/>
                  <a:pt x="1042505" y="242956"/>
                  <a:pt x="1152940" y="238539"/>
                </a:cubicBezTo>
                <a:cubicBezTo>
                  <a:pt x="1170609" y="225287"/>
                  <a:pt x="1193696" y="217159"/>
                  <a:pt x="1205948" y="198782"/>
                </a:cubicBezTo>
                <a:cubicBezTo>
                  <a:pt x="1221445" y="175536"/>
                  <a:pt x="1232453" y="119269"/>
                  <a:pt x="1232453" y="119269"/>
                </a:cubicBezTo>
                <a:cubicBezTo>
                  <a:pt x="1223618" y="110434"/>
                  <a:pt x="1213947" y="102363"/>
                  <a:pt x="1205948" y="92765"/>
                </a:cubicBezTo>
                <a:cubicBezTo>
                  <a:pt x="1191808" y="75797"/>
                  <a:pt x="1181810" y="55374"/>
                  <a:pt x="1166192" y="39756"/>
                </a:cubicBezTo>
                <a:cubicBezTo>
                  <a:pt x="1159207" y="32771"/>
                  <a:pt x="1148522" y="30921"/>
                  <a:pt x="1139687" y="26504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913069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308E2-B23F-282C-ECF6-51E91E694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982233-CB85-6167-AFED-E77510D12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A38E7C12-B768-1414-2972-5FDB923CC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A56EFB-7E43-C9ED-7BA2-DFB40B0F0028}"/>
              </a:ext>
            </a:extLst>
          </p:cNvPr>
          <p:cNvSpPr txBox="1"/>
          <p:nvPr/>
        </p:nvSpPr>
        <p:spPr>
          <a:xfrm>
            <a:off x="3657600" y="503583"/>
            <a:ext cx="5168348" cy="622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3C201F-946C-E3EB-01D6-3982E52458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23" r="13750" b="12059"/>
          <a:stretch/>
        </p:blipFill>
        <p:spPr>
          <a:xfrm>
            <a:off x="1842052" y="1690688"/>
            <a:ext cx="9930848" cy="55261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A0F4B11-E1AA-683E-B91D-B688F38474F6}"/>
              </a:ext>
            </a:extLst>
          </p:cNvPr>
          <p:cNvSpPr txBox="1"/>
          <p:nvPr/>
        </p:nvSpPr>
        <p:spPr>
          <a:xfrm>
            <a:off x="2716697" y="503583"/>
            <a:ext cx="6586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2">
                    <a:lumMod val="75000"/>
                  </a:schemeClr>
                </a:solidFill>
              </a:rPr>
              <a:t>Тапсырма енгізу, дұрыс жауаптың ұстін бассаңыз жасыл болып шығады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170472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C04A7E-59D5-D8A7-6D53-DEC27D14D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CFA90D-4EA3-5481-3EED-9900A4C200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72D1038E-F2C8-09EC-5E25-72A33ACCB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238093-ECBD-A246-56E8-41D63224FB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516" r="6875" b="13219"/>
          <a:stretch/>
        </p:blipFill>
        <p:spPr>
          <a:xfrm>
            <a:off x="1866072" y="1284598"/>
            <a:ext cx="9697278" cy="5433391"/>
          </a:xfrm>
          <a:prstGeom prst="rect">
            <a:avLst/>
          </a:prstGeom>
        </p:spPr>
      </p:pic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A3EA43F0-4910-55D8-4B83-0876CF1BB9DB}"/>
              </a:ext>
            </a:extLst>
          </p:cNvPr>
          <p:cNvSpPr/>
          <p:nvPr/>
        </p:nvSpPr>
        <p:spPr>
          <a:xfrm>
            <a:off x="10090642" y="1353051"/>
            <a:ext cx="1577483" cy="397565"/>
          </a:xfrm>
          <a:custGeom>
            <a:avLst/>
            <a:gdLst>
              <a:gd name="connsiteX0" fmla="*/ 0 w 1577483"/>
              <a:gd name="connsiteY0" fmla="*/ 26505 h 397565"/>
              <a:gd name="connsiteX1" fmla="*/ 13252 w 1577483"/>
              <a:gd name="connsiteY1" fmla="*/ 238539 h 397565"/>
              <a:gd name="connsiteX2" fmla="*/ 39756 w 1577483"/>
              <a:gd name="connsiteY2" fmla="*/ 291548 h 397565"/>
              <a:gd name="connsiteX3" fmla="*/ 92765 w 1577483"/>
              <a:gd name="connsiteY3" fmla="*/ 344557 h 397565"/>
              <a:gd name="connsiteX4" fmla="*/ 159026 w 1577483"/>
              <a:gd name="connsiteY4" fmla="*/ 371061 h 397565"/>
              <a:gd name="connsiteX5" fmla="*/ 304800 w 1577483"/>
              <a:gd name="connsiteY5" fmla="*/ 397565 h 397565"/>
              <a:gd name="connsiteX6" fmla="*/ 768626 w 1577483"/>
              <a:gd name="connsiteY6" fmla="*/ 384313 h 397565"/>
              <a:gd name="connsiteX7" fmla="*/ 1113182 w 1577483"/>
              <a:gd name="connsiteY7" fmla="*/ 344557 h 397565"/>
              <a:gd name="connsiteX8" fmla="*/ 1404730 w 1577483"/>
              <a:gd name="connsiteY8" fmla="*/ 331305 h 397565"/>
              <a:gd name="connsiteX9" fmla="*/ 1524000 w 1577483"/>
              <a:gd name="connsiteY9" fmla="*/ 265044 h 397565"/>
              <a:gd name="connsiteX10" fmla="*/ 1563756 w 1577483"/>
              <a:gd name="connsiteY10" fmla="*/ 212035 h 397565"/>
              <a:gd name="connsiteX11" fmla="*/ 1563756 w 1577483"/>
              <a:gd name="connsiteY11" fmla="*/ 92765 h 397565"/>
              <a:gd name="connsiteX12" fmla="*/ 1510748 w 1577483"/>
              <a:gd name="connsiteY12" fmla="*/ 79513 h 397565"/>
              <a:gd name="connsiteX13" fmla="*/ 1391478 w 1577483"/>
              <a:gd name="connsiteY13" fmla="*/ 66261 h 397565"/>
              <a:gd name="connsiteX14" fmla="*/ 1285461 w 1577483"/>
              <a:gd name="connsiteY14" fmla="*/ 53009 h 397565"/>
              <a:gd name="connsiteX15" fmla="*/ 1245704 w 1577483"/>
              <a:gd name="connsiteY15" fmla="*/ 39757 h 397565"/>
              <a:gd name="connsiteX16" fmla="*/ 1192695 w 1577483"/>
              <a:gd name="connsiteY16" fmla="*/ 13252 h 397565"/>
              <a:gd name="connsiteX17" fmla="*/ 940904 w 1577483"/>
              <a:gd name="connsiteY17" fmla="*/ 0 h 397565"/>
              <a:gd name="connsiteX18" fmla="*/ 397565 w 1577483"/>
              <a:gd name="connsiteY18" fmla="*/ 13252 h 397565"/>
              <a:gd name="connsiteX19" fmla="*/ 265043 w 1577483"/>
              <a:gd name="connsiteY19" fmla="*/ 53009 h 397565"/>
              <a:gd name="connsiteX20" fmla="*/ 66261 w 1577483"/>
              <a:gd name="connsiteY20" fmla="*/ 79513 h 397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577483" h="397565">
                <a:moveTo>
                  <a:pt x="0" y="26505"/>
                </a:moveTo>
                <a:cubicBezTo>
                  <a:pt x="4417" y="97183"/>
                  <a:pt x="2747" y="168507"/>
                  <a:pt x="13252" y="238539"/>
                </a:cubicBezTo>
                <a:cubicBezTo>
                  <a:pt x="16182" y="258076"/>
                  <a:pt x="27903" y="275744"/>
                  <a:pt x="39756" y="291548"/>
                </a:cubicBezTo>
                <a:cubicBezTo>
                  <a:pt x="54749" y="311539"/>
                  <a:pt x="71973" y="330696"/>
                  <a:pt x="92765" y="344557"/>
                </a:cubicBezTo>
                <a:cubicBezTo>
                  <a:pt x="112558" y="357752"/>
                  <a:pt x="136458" y="363539"/>
                  <a:pt x="159026" y="371061"/>
                </a:cubicBezTo>
                <a:cubicBezTo>
                  <a:pt x="205889" y="386682"/>
                  <a:pt x="256514" y="390667"/>
                  <a:pt x="304800" y="397565"/>
                </a:cubicBezTo>
                <a:lnTo>
                  <a:pt x="768626" y="384313"/>
                </a:lnTo>
                <a:cubicBezTo>
                  <a:pt x="884471" y="379164"/>
                  <a:pt x="997607" y="352013"/>
                  <a:pt x="1113182" y="344557"/>
                </a:cubicBezTo>
                <a:cubicBezTo>
                  <a:pt x="1210263" y="338294"/>
                  <a:pt x="1307547" y="335722"/>
                  <a:pt x="1404730" y="331305"/>
                </a:cubicBezTo>
                <a:cubicBezTo>
                  <a:pt x="1459167" y="309530"/>
                  <a:pt x="1481979" y="307065"/>
                  <a:pt x="1524000" y="265044"/>
                </a:cubicBezTo>
                <a:cubicBezTo>
                  <a:pt x="1539618" y="249426"/>
                  <a:pt x="1550504" y="229705"/>
                  <a:pt x="1563756" y="212035"/>
                </a:cubicBezTo>
                <a:cubicBezTo>
                  <a:pt x="1569008" y="185777"/>
                  <a:pt x="1591828" y="120838"/>
                  <a:pt x="1563756" y="92765"/>
                </a:cubicBezTo>
                <a:cubicBezTo>
                  <a:pt x="1550877" y="79886"/>
                  <a:pt x="1528749" y="82282"/>
                  <a:pt x="1510748" y="79513"/>
                </a:cubicBezTo>
                <a:cubicBezTo>
                  <a:pt x="1471212" y="73431"/>
                  <a:pt x="1431205" y="70935"/>
                  <a:pt x="1391478" y="66261"/>
                </a:cubicBezTo>
                <a:lnTo>
                  <a:pt x="1285461" y="53009"/>
                </a:lnTo>
                <a:cubicBezTo>
                  <a:pt x="1272209" y="48592"/>
                  <a:pt x="1258544" y="45260"/>
                  <a:pt x="1245704" y="39757"/>
                </a:cubicBezTo>
                <a:cubicBezTo>
                  <a:pt x="1227546" y="31975"/>
                  <a:pt x="1212284" y="15807"/>
                  <a:pt x="1192695" y="13252"/>
                </a:cubicBezTo>
                <a:cubicBezTo>
                  <a:pt x="1109354" y="2381"/>
                  <a:pt x="1024834" y="4417"/>
                  <a:pt x="940904" y="0"/>
                </a:cubicBezTo>
                <a:cubicBezTo>
                  <a:pt x="759791" y="4417"/>
                  <a:pt x="578379" y="1951"/>
                  <a:pt x="397565" y="13252"/>
                </a:cubicBezTo>
                <a:cubicBezTo>
                  <a:pt x="357500" y="15756"/>
                  <a:pt x="306583" y="41680"/>
                  <a:pt x="265043" y="53009"/>
                </a:cubicBezTo>
                <a:cubicBezTo>
                  <a:pt x="140362" y="87013"/>
                  <a:pt x="185831" y="79513"/>
                  <a:pt x="66261" y="79513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306A07-D939-D6AA-7E5C-E5E0E5BE55A3}"/>
              </a:ext>
            </a:extLst>
          </p:cNvPr>
          <p:cNvSpPr txBox="1"/>
          <p:nvPr/>
        </p:nvSpPr>
        <p:spPr>
          <a:xfrm>
            <a:off x="2809461" y="443517"/>
            <a:ext cx="7765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dirty="0">
                <a:solidFill>
                  <a:schemeClr val="accent2">
                    <a:lumMod val="75000"/>
                  </a:schemeClr>
                </a:solidFill>
              </a:rPr>
              <a:t>«Довабить в очредь» сыныбыңызды таңдайсыз 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10301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A4857A-32A3-5887-501C-989B6C0E9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676325-5325-6866-FA8C-6EB050333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C2858C86-664F-7246-DB4F-3EE6AF94E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C6FEA26-E6C2-76FF-9009-778A8CEDFA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3" t="9911" r="3695" b="21725"/>
          <a:stretch/>
        </p:blipFill>
        <p:spPr>
          <a:xfrm>
            <a:off x="1754256" y="681037"/>
            <a:ext cx="10018644" cy="46860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3318D9-63A6-3667-701A-892948DFBBEF}"/>
              </a:ext>
            </a:extLst>
          </p:cNvPr>
          <p:cNvSpPr txBox="1"/>
          <p:nvPr/>
        </p:nvSpPr>
        <p:spPr>
          <a:xfrm>
            <a:off x="1953039" y="4975156"/>
            <a:ext cx="9621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000" dirty="0">
                <a:solidFill>
                  <a:schemeClr val="accent2">
                    <a:lumMod val="75000"/>
                  </a:schemeClr>
                </a:solidFill>
              </a:rPr>
              <a:t>«Ваша библиотека» тапсырмаңызды осы батырманың үстін басып кіресіз және «Переименовать» дегенді басып тапсырмаңыздың атын өзгертіп алуыңызға болады.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4C2B987-D9A0-959E-369E-432FB0D00C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543" t="33564" r="33370" b="33905"/>
          <a:stretch/>
        </p:blipFill>
        <p:spPr>
          <a:xfrm>
            <a:off x="3564835" y="5875919"/>
            <a:ext cx="5645425" cy="168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93104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FEDF63-C3BA-5B9D-C87F-DC19401BE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F1B9DA-A0F6-C5C1-798A-A2F8B9481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F19CB704-AD86-F2D4-2312-72C2EC0FD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6E91CC-1C34-E5AB-30D1-49374F47138B}"/>
              </a:ext>
            </a:extLst>
          </p:cNvPr>
          <p:cNvSpPr txBox="1"/>
          <p:nvPr/>
        </p:nvSpPr>
        <p:spPr>
          <a:xfrm>
            <a:off x="2776330" y="450204"/>
            <a:ext cx="6639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3200" b="1" dirty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QR </a:t>
            </a:r>
            <a:r>
              <a:rPr lang="kk-KZ" sz="3200" b="1" dirty="0">
                <a:solidFill>
                  <a:schemeClr val="accent2">
                    <a:lumMod val="75000"/>
                  </a:schemeClr>
                </a:solidFill>
              </a:rPr>
              <a:t>код» алу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71B2827-F876-91EC-F1A0-C6298424EF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70" t="8458" b="20396"/>
          <a:stretch/>
        </p:blipFill>
        <p:spPr>
          <a:xfrm>
            <a:off x="1908311" y="1345298"/>
            <a:ext cx="9647583" cy="4876800"/>
          </a:xfrm>
          <a:prstGeom prst="rect">
            <a:avLst/>
          </a:prstGeom>
        </p:spPr>
      </p:pic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CF3FA9E3-F5F2-17A1-B06A-8E52F836F54F}"/>
              </a:ext>
            </a:extLst>
          </p:cNvPr>
          <p:cNvSpPr/>
          <p:nvPr/>
        </p:nvSpPr>
        <p:spPr>
          <a:xfrm>
            <a:off x="10654748" y="1333418"/>
            <a:ext cx="901175" cy="482130"/>
          </a:xfrm>
          <a:custGeom>
            <a:avLst/>
            <a:gdLst>
              <a:gd name="connsiteX0" fmla="*/ 106017 w 901175"/>
              <a:gd name="connsiteY0" fmla="*/ 137573 h 482130"/>
              <a:gd name="connsiteX1" fmla="*/ 66261 w 901175"/>
              <a:gd name="connsiteY1" fmla="*/ 349608 h 482130"/>
              <a:gd name="connsiteX2" fmla="*/ 79513 w 901175"/>
              <a:gd name="connsiteY2" fmla="*/ 389365 h 482130"/>
              <a:gd name="connsiteX3" fmla="*/ 119269 w 901175"/>
              <a:gd name="connsiteY3" fmla="*/ 402617 h 482130"/>
              <a:gd name="connsiteX4" fmla="*/ 145774 w 901175"/>
              <a:gd name="connsiteY4" fmla="*/ 429121 h 482130"/>
              <a:gd name="connsiteX5" fmla="*/ 185530 w 901175"/>
              <a:gd name="connsiteY5" fmla="*/ 442373 h 482130"/>
              <a:gd name="connsiteX6" fmla="*/ 318052 w 901175"/>
              <a:gd name="connsiteY6" fmla="*/ 482130 h 482130"/>
              <a:gd name="connsiteX7" fmla="*/ 795130 w 901175"/>
              <a:gd name="connsiteY7" fmla="*/ 455625 h 482130"/>
              <a:gd name="connsiteX8" fmla="*/ 848139 w 901175"/>
              <a:gd name="connsiteY8" fmla="*/ 442373 h 482130"/>
              <a:gd name="connsiteX9" fmla="*/ 887895 w 901175"/>
              <a:gd name="connsiteY9" fmla="*/ 389365 h 482130"/>
              <a:gd name="connsiteX10" fmla="*/ 887895 w 901175"/>
              <a:gd name="connsiteY10" fmla="*/ 217086 h 482130"/>
              <a:gd name="connsiteX11" fmla="*/ 848139 w 901175"/>
              <a:gd name="connsiteY11" fmla="*/ 190582 h 482130"/>
              <a:gd name="connsiteX12" fmla="*/ 781878 w 901175"/>
              <a:gd name="connsiteY12" fmla="*/ 124321 h 482130"/>
              <a:gd name="connsiteX13" fmla="*/ 715617 w 901175"/>
              <a:gd name="connsiteY13" fmla="*/ 71312 h 482130"/>
              <a:gd name="connsiteX14" fmla="*/ 662609 w 901175"/>
              <a:gd name="connsiteY14" fmla="*/ 44808 h 482130"/>
              <a:gd name="connsiteX15" fmla="*/ 530087 w 901175"/>
              <a:gd name="connsiteY15" fmla="*/ 5052 h 482130"/>
              <a:gd name="connsiteX16" fmla="*/ 92765 w 901175"/>
              <a:gd name="connsiteY16" fmla="*/ 18304 h 482130"/>
              <a:gd name="connsiteX17" fmla="*/ 39756 w 901175"/>
              <a:gd name="connsiteY17" fmla="*/ 124321 h 482130"/>
              <a:gd name="connsiteX18" fmla="*/ 26504 w 901175"/>
              <a:gd name="connsiteY18" fmla="*/ 177330 h 482130"/>
              <a:gd name="connsiteX19" fmla="*/ 0 w 901175"/>
              <a:gd name="connsiteY19" fmla="*/ 217086 h 48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01175" h="482130">
                <a:moveTo>
                  <a:pt x="106017" y="137573"/>
                </a:moveTo>
                <a:cubicBezTo>
                  <a:pt x="51025" y="275054"/>
                  <a:pt x="40672" y="234455"/>
                  <a:pt x="66261" y="349608"/>
                </a:cubicBezTo>
                <a:cubicBezTo>
                  <a:pt x="69291" y="363245"/>
                  <a:pt x="69635" y="379487"/>
                  <a:pt x="79513" y="389365"/>
                </a:cubicBezTo>
                <a:cubicBezTo>
                  <a:pt x="89390" y="399243"/>
                  <a:pt x="106017" y="398200"/>
                  <a:pt x="119269" y="402617"/>
                </a:cubicBezTo>
                <a:cubicBezTo>
                  <a:pt x="128104" y="411452"/>
                  <a:pt x="135060" y="422693"/>
                  <a:pt x="145774" y="429121"/>
                </a:cubicBezTo>
                <a:cubicBezTo>
                  <a:pt x="157752" y="436308"/>
                  <a:pt x="172451" y="437468"/>
                  <a:pt x="185530" y="442373"/>
                </a:cubicBezTo>
                <a:cubicBezTo>
                  <a:pt x="285159" y="479734"/>
                  <a:pt x="216672" y="461854"/>
                  <a:pt x="318052" y="482130"/>
                </a:cubicBezTo>
                <a:lnTo>
                  <a:pt x="795130" y="455625"/>
                </a:lnTo>
                <a:cubicBezTo>
                  <a:pt x="813292" y="454263"/>
                  <a:pt x="833318" y="452959"/>
                  <a:pt x="848139" y="442373"/>
                </a:cubicBezTo>
                <a:cubicBezTo>
                  <a:pt x="866112" y="429535"/>
                  <a:pt x="874643" y="407034"/>
                  <a:pt x="887895" y="389365"/>
                </a:cubicBezTo>
                <a:cubicBezTo>
                  <a:pt x="893276" y="346319"/>
                  <a:pt x="914879" y="264307"/>
                  <a:pt x="887895" y="217086"/>
                </a:cubicBezTo>
                <a:cubicBezTo>
                  <a:pt x="879993" y="203258"/>
                  <a:pt x="861391" y="199417"/>
                  <a:pt x="848139" y="190582"/>
                </a:cubicBezTo>
                <a:cubicBezTo>
                  <a:pt x="806910" y="128737"/>
                  <a:pt x="840778" y="168496"/>
                  <a:pt x="781878" y="124321"/>
                </a:cubicBezTo>
                <a:cubicBezTo>
                  <a:pt x="759250" y="107350"/>
                  <a:pt x="739152" y="87002"/>
                  <a:pt x="715617" y="71312"/>
                </a:cubicBezTo>
                <a:cubicBezTo>
                  <a:pt x="699180" y="60354"/>
                  <a:pt x="680951" y="52145"/>
                  <a:pt x="662609" y="44808"/>
                </a:cubicBezTo>
                <a:cubicBezTo>
                  <a:pt x="608839" y="23300"/>
                  <a:pt x="582153" y="18068"/>
                  <a:pt x="530087" y="5052"/>
                </a:cubicBezTo>
                <a:cubicBezTo>
                  <a:pt x="384313" y="9469"/>
                  <a:pt x="234474" y="-16166"/>
                  <a:pt x="92765" y="18304"/>
                </a:cubicBezTo>
                <a:cubicBezTo>
                  <a:pt x="54374" y="27642"/>
                  <a:pt x="39756" y="124321"/>
                  <a:pt x="39756" y="124321"/>
                </a:cubicBezTo>
                <a:cubicBezTo>
                  <a:pt x="35339" y="141991"/>
                  <a:pt x="33679" y="160589"/>
                  <a:pt x="26504" y="177330"/>
                </a:cubicBezTo>
                <a:cubicBezTo>
                  <a:pt x="20230" y="191969"/>
                  <a:pt x="0" y="217086"/>
                  <a:pt x="0" y="217086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03BB4589-1CC2-470F-2FE5-CB3268D45EC4}"/>
              </a:ext>
            </a:extLst>
          </p:cNvPr>
          <p:cNvSpPr/>
          <p:nvPr/>
        </p:nvSpPr>
        <p:spPr>
          <a:xfrm>
            <a:off x="9554817" y="2607184"/>
            <a:ext cx="1940927" cy="560086"/>
          </a:xfrm>
          <a:custGeom>
            <a:avLst/>
            <a:gdLst>
              <a:gd name="connsiteX0" fmla="*/ 1775792 w 1940927"/>
              <a:gd name="connsiteY0" fmla="*/ 83007 h 560086"/>
              <a:gd name="connsiteX1" fmla="*/ 516835 w 1940927"/>
              <a:gd name="connsiteY1" fmla="*/ 56503 h 560086"/>
              <a:gd name="connsiteX2" fmla="*/ 0 w 1940927"/>
              <a:gd name="connsiteY2" fmla="*/ 83007 h 560086"/>
              <a:gd name="connsiteX3" fmla="*/ 26505 w 1940927"/>
              <a:gd name="connsiteY3" fmla="*/ 361303 h 560086"/>
              <a:gd name="connsiteX4" fmla="*/ 39757 w 1940927"/>
              <a:gd name="connsiteY4" fmla="*/ 414312 h 560086"/>
              <a:gd name="connsiteX5" fmla="*/ 92766 w 1940927"/>
              <a:gd name="connsiteY5" fmla="*/ 480573 h 560086"/>
              <a:gd name="connsiteX6" fmla="*/ 106018 w 1940927"/>
              <a:gd name="connsiteY6" fmla="*/ 520329 h 560086"/>
              <a:gd name="connsiteX7" fmla="*/ 185531 w 1940927"/>
              <a:gd name="connsiteY7" fmla="*/ 560086 h 560086"/>
              <a:gd name="connsiteX8" fmla="*/ 477079 w 1940927"/>
              <a:gd name="connsiteY8" fmla="*/ 533581 h 560086"/>
              <a:gd name="connsiteX9" fmla="*/ 1537253 w 1940927"/>
              <a:gd name="connsiteY9" fmla="*/ 520329 h 560086"/>
              <a:gd name="connsiteX10" fmla="*/ 1683026 w 1940927"/>
              <a:gd name="connsiteY10" fmla="*/ 480573 h 560086"/>
              <a:gd name="connsiteX11" fmla="*/ 1775792 w 1940927"/>
              <a:gd name="connsiteY11" fmla="*/ 454068 h 560086"/>
              <a:gd name="connsiteX12" fmla="*/ 1842053 w 1940927"/>
              <a:gd name="connsiteY12" fmla="*/ 440816 h 560086"/>
              <a:gd name="connsiteX13" fmla="*/ 1895061 w 1940927"/>
              <a:gd name="connsiteY13" fmla="*/ 401059 h 560086"/>
              <a:gd name="connsiteX14" fmla="*/ 1921566 w 1940927"/>
              <a:gd name="connsiteY14" fmla="*/ 189025 h 560086"/>
              <a:gd name="connsiteX15" fmla="*/ 1908313 w 1940927"/>
              <a:gd name="connsiteY15" fmla="*/ 136016 h 560086"/>
              <a:gd name="connsiteX16" fmla="*/ 1802296 w 1940927"/>
              <a:gd name="connsiteY16" fmla="*/ 69755 h 560086"/>
              <a:gd name="connsiteX17" fmla="*/ 1762540 w 1940927"/>
              <a:gd name="connsiteY17" fmla="*/ 43251 h 560086"/>
              <a:gd name="connsiteX18" fmla="*/ 1815548 w 1940927"/>
              <a:gd name="connsiteY18" fmla="*/ 3494 h 560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40927" h="560086">
                <a:moveTo>
                  <a:pt x="1775792" y="83007"/>
                </a:moveTo>
                <a:lnTo>
                  <a:pt x="516835" y="56503"/>
                </a:lnTo>
                <a:cubicBezTo>
                  <a:pt x="344339" y="58281"/>
                  <a:pt x="172278" y="74172"/>
                  <a:pt x="0" y="83007"/>
                </a:cubicBezTo>
                <a:cubicBezTo>
                  <a:pt x="21584" y="471494"/>
                  <a:pt x="-13255" y="222140"/>
                  <a:pt x="26505" y="361303"/>
                </a:cubicBezTo>
                <a:cubicBezTo>
                  <a:pt x="31509" y="378816"/>
                  <a:pt x="32582" y="397571"/>
                  <a:pt x="39757" y="414312"/>
                </a:cubicBezTo>
                <a:cubicBezTo>
                  <a:pt x="52295" y="443567"/>
                  <a:pt x="71393" y="459200"/>
                  <a:pt x="92766" y="480573"/>
                </a:cubicBezTo>
                <a:cubicBezTo>
                  <a:pt x="97183" y="493825"/>
                  <a:pt x="97292" y="509421"/>
                  <a:pt x="106018" y="520329"/>
                </a:cubicBezTo>
                <a:cubicBezTo>
                  <a:pt x="124701" y="543682"/>
                  <a:pt x="159342" y="551356"/>
                  <a:pt x="185531" y="560086"/>
                </a:cubicBezTo>
                <a:cubicBezTo>
                  <a:pt x="270924" y="550597"/>
                  <a:pt x="396117" y="535322"/>
                  <a:pt x="477079" y="533581"/>
                </a:cubicBezTo>
                <a:lnTo>
                  <a:pt x="1537253" y="520329"/>
                </a:lnTo>
                <a:cubicBezTo>
                  <a:pt x="1662996" y="470032"/>
                  <a:pt x="1541039" y="513339"/>
                  <a:pt x="1683026" y="480573"/>
                </a:cubicBezTo>
                <a:cubicBezTo>
                  <a:pt x="1714362" y="473342"/>
                  <a:pt x="1744593" y="461868"/>
                  <a:pt x="1775792" y="454068"/>
                </a:cubicBezTo>
                <a:cubicBezTo>
                  <a:pt x="1797644" y="448605"/>
                  <a:pt x="1819966" y="445233"/>
                  <a:pt x="1842053" y="440816"/>
                </a:cubicBezTo>
                <a:cubicBezTo>
                  <a:pt x="1859722" y="427564"/>
                  <a:pt x="1879443" y="416677"/>
                  <a:pt x="1895061" y="401059"/>
                </a:cubicBezTo>
                <a:cubicBezTo>
                  <a:pt x="1966604" y="329516"/>
                  <a:pt x="1936965" y="312217"/>
                  <a:pt x="1921566" y="189025"/>
                </a:cubicBezTo>
                <a:cubicBezTo>
                  <a:pt x="1919307" y="170952"/>
                  <a:pt x="1917349" y="151830"/>
                  <a:pt x="1908313" y="136016"/>
                </a:cubicBezTo>
                <a:cubicBezTo>
                  <a:pt x="1880408" y="87182"/>
                  <a:pt x="1849565" y="93389"/>
                  <a:pt x="1802296" y="69755"/>
                </a:cubicBezTo>
                <a:cubicBezTo>
                  <a:pt x="1788051" y="62632"/>
                  <a:pt x="1775792" y="52086"/>
                  <a:pt x="1762540" y="43251"/>
                </a:cubicBezTo>
                <a:cubicBezTo>
                  <a:pt x="1742302" y="-17459"/>
                  <a:pt x="1735318" y="3494"/>
                  <a:pt x="1815548" y="3494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202259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E2F077-5F44-7BA6-D3C8-C6FBBCC42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13D571-63C2-F7E5-5DDC-310C62877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7BE7A4FD-1666-13FA-BDC5-82F04D97E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9AEEBF-C6E4-55DB-AB50-44D74F3DAE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09" t="8482" r="19022" b="16699"/>
          <a:stretch/>
        </p:blipFill>
        <p:spPr>
          <a:xfrm>
            <a:off x="2067337" y="1027906"/>
            <a:ext cx="8521150" cy="5713136"/>
          </a:xfrm>
          <a:prstGeom prst="rect">
            <a:avLst/>
          </a:prstGeom>
        </p:spPr>
      </p:pic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9B5B0386-801D-E708-3F76-5D574785E91A}"/>
              </a:ext>
            </a:extLst>
          </p:cNvPr>
          <p:cNvSpPr/>
          <p:nvPr/>
        </p:nvSpPr>
        <p:spPr>
          <a:xfrm>
            <a:off x="4094397" y="5298113"/>
            <a:ext cx="3539905" cy="479835"/>
          </a:xfrm>
          <a:custGeom>
            <a:avLst/>
            <a:gdLst>
              <a:gd name="connsiteX0" fmla="*/ 3313568 w 3539905"/>
              <a:gd name="connsiteY0" fmla="*/ 69017 h 479835"/>
              <a:gd name="connsiteX1" fmla="*/ 1869081 w 3539905"/>
              <a:gd name="connsiteY1" fmla="*/ 69017 h 479835"/>
              <a:gd name="connsiteX2" fmla="*/ 1749812 w 3539905"/>
              <a:gd name="connsiteY2" fmla="*/ 82270 h 479835"/>
              <a:gd name="connsiteX3" fmla="*/ 1405255 w 3539905"/>
              <a:gd name="connsiteY3" fmla="*/ 95522 h 479835"/>
              <a:gd name="connsiteX4" fmla="*/ 212560 w 3539905"/>
              <a:gd name="connsiteY4" fmla="*/ 95522 h 479835"/>
              <a:gd name="connsiteX5" fmla="*/ 53533 w 3539905"/>
              <a:gd name="connsiteY5" fmla="*/ 108774 h 479835"/>
              <a:gd name="connsiteX6" fmla="*/ 525 w 3539905"/>
              <a:gd name="connsiteY6" fmla="*/ 241296 h 479835"/>
              <a:gd name="connsiteX7" fmla="*/ 40281 w 3539905"/>
              <a:gd name="connsiteY7" fmla="*/ 373817 h 479835"/>
              <a:gd name="connsiteX8" fmla="*/ 80038 w 3539905"/>
              <a:gd name="connsiteY8" fmla="*/ 387070 h 479835"/>
              <a:gd name="connsiteX9" fmla="*/ 278820 w 3539905"/>
              <a:gd name="connsiteY9" fmla="*/ 440078 h 479835"/>
              <a:gd name="connsiteX10" fmla="*/ 1140212 w 3539905"/>
              <a:gd name="connsiteY10" fmla="*/ 440078 h 479835"/>
              <a:gd name="connsiteX11" fmla="*/ 1458264 w 3539905"/>
              <a:gd name="connsiteY11" fmla="*/ 466583 h 479835"/>
              <a:gd name="connsiteX12" fmla="*/ 1696803 w 3539905"/>
              <a:gd name="connsiteY12" fmla="*/ 479835 h 479835"/>
              <a:gd name="connsiteX13" fmla="*/ 2173881 w 3539905"/>
              <a:gd name="connsiteY13" fmla="*/ 466583 h 479835"/>
              <a:gd name="connsiteX14" fmla="*/ 2399168 w 3539905"/>
              <a:gd name="connsiteY14" fmla="*/ 440078 h 479835"/>
              <a:gd name="connsiteX15" fmla="*/ 2969012 w 3539905"/>
              <a:gd name="connsiteY15" fmla="*/ 413574 h 479835"/>
              <a:gd name="connsiteX16" fmla="*/ 3207551 w 3539905"/>
              <a:gd name="connsiteY16" fmla="*/ 373817 h 479835"/>
              <a:gd name="connsiteX17" fmla="*/ 3406333 w 3539905"/>
              <a:gd name="connsiteY17" fmla="*/ 347313 h 479835"/>
              <a:gd name="connsiteX18" fmla="*/ 3485846 w 3539905"/>
              <a:gd name="connsiteY18" fmla="*/ 320809 h 479835"/>
              <a:gd name="connsiteX19" fmla="*/ 3525603 w 3539905"/>
              <a:gd name="connsiteY19" fmla="*/ 267800 h 479835"/>
              <a:gd name="connsiteX20" fmla="*/ 3499099 w 3539905"/>
              <a:gd name="connsiteY20" fmla="*/ 82270 h 479835"/>
              <a:gd name="connsiteX21" fmla="*/ 3459342 w 3539905"/>
              <a:gd name="connsiteY21" fmla="*/ 69017 h 479835"/>
              <a:gd name="connsiteX22" fmla="*/ 3419586 w 3539905"/>
              <a:gd name="connsiteY22" fmla="*/ 42513 h 479835"/>
              <a:gd name="connsiteX23" fmla="*/ 3326820 w 3539905"/>
              <a:gd name="connsiteY23" fmla="*/ 2757 h 479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539905" h="479835">
                <a:moveTo>
                  <a:pt x="3313568" y="69017"/>
                </a:moveTo>
                <a:cubicBezTo>
                  <a:pt x="2610652" y="53042"/>
                  <a:pt x="2677797" y="47159"/>
                  <a:pt x="1869081" y="69017"/>
                </a:cubicBezTo>
                <a:cubicBezTo>
                  <a:pt x="1829095" y="70098"/>
                  <a:pt x="1789748" y="79988"/>
                  <a:pt x="1749812" y="82270"/>
                </a:cubicBezTo>
                <a:cubicBezTo>
                  <a:pt x="1635062" y="88827"/>
                  <a:pt x="1520107" y="91105"/>
                  <a:pt x="1405255" y="95522"/>
                </a:cubicBezTo>
                <a:cubicBezTo>
                  <a:pt x="916509" y="149827"/>
                  <a:pt x="1449697" y="95522"/>
                  <a:pt x="212560" y="95522"/>
                </a:cubicBezTo>
                <a:cubicBezTo>
                  <a:pt x="159367" y="95522"/>
                  <a:pt x="106542" y="104357"/>
                  <a:pt x="53533" y="108774"/>
                </a:cubicBezTo>
                <a:cubicBezTo>
                  <a:pt x="-9046" y="150493"/>
                  <a:pt x="525" y="129626"/>
                  <a:pt x="525" y="241296"/>
                </a:cubicBezTo>
                <a:cubicBezTo>
                  <a:pt x="525" y="277253"/>
                  <a:pt x="4356" y="345077"/>
                  <a:pt x="40281" y="373817"/>
                </a:cubicBezTo>
                <a:cubicBezTo>
                  <a:pt x="51189" y="382544"/>
                  <a:pt x="66958" y="382165"/>
                  <a:pt x="80038" y="387070"/>
                </a:cubicBezTo>
                <a:cubicBezTo>
                  <a:pt x="203561" y="433391"/>
                  <a:pt x="93742" y="403063"/>
                  <a:pt x="278820" y="440078"/>
                </a:cubicBezTo>
                <a:cubicBezTo>
                  <a:pt x="663513" y="417449"/>
                  <a:pt x="576371" y="416584"/>
                  <a:pt x="1140212" y="440078"/>
                </a:cubicBezTo>
                <a:cubicBezTo>
                  <a:pt x="1246505" y="444507"/>
                  <a:pt x="1352043" y="460682"/>
                  <a:pt x="1458264" y="466583"/>
                </a:cubicBezTo>
                <a:lnTo>
                  <a:pt x="1696803" y="479835"/>
                </a:lnTo>
                <a:lnTo>
                  <a:pt x="2173881" y="466583"/>
                </a:lnTo>
                <a:cubicBezTo>
                  <a:pt x="2245650" y="463393"/>
                  <a:pt x="2327263" y="445830"/>
                  <a:pt x="2399168" y="440078"/>
                </a:cubicBezTo>
                <a:cubicBezTo>
                  <a:pt x="2565847" y="426744"/>
                  <a:pt x="2814142" y="419530"/>
                  <a:pt x="2969012" y="413574"/>
                </a:cubicBezTo>
                <a:cubicBezTo>
                  <a:pt x="3071523" y="393072"/>
                  <a:pt x="3066466" y="393056"/>
                  <a:pt x="3207551" y="373817"/>
                </a:cubicBezTo>
                <a:cubicBezTo>
                  <a:pt x="3256085" y="367199"/>
                  <a:pt x="3352817" y="360692"/>
                  <a:pt x="3406333" y="347313"/>
                </a:cubicBezTo>
                <a:cubicBezTo>
                  <a:pt x="3433437" y="340537"/>
                  <a:pt x="3459342" y="329644"/>
                  <a:pt x="3485846" y="320809"/>
                </a:cubicBezTo>
                <a:cubicBezTo>
                  <a:pt x="3499098" y="303139"/>
                  <a:pt x="3514645" y="286977"/>
                  <a:pt x="3525603" y="267800"/>
                </a:cubicBezTo>
                <a:cubicBezTo>
                  <a:pt x="3559155" y="209085"/>
                  <a:pt x="3526764" y="137600"/>
                  <a:pt x="3499099" y="82270"/>
                </a:cubicBezTo>
                <a:cubicBezTo>
                  <a:pt x="3492852" y="69776"/>
                  <a:pt x="3471836" y="75264"/>
                  <a:pt x="3459342" y="69017"/>
                </a:cubicBezTo>
                <a:cubicBezTo>
                  <a:pt x="3445097" y="61894"/>
                  <a:pt x="3432838" y="51348"/>
                  <a:pt x="3419586" y="42513"/>
                </a:cubicBezTo>
                <a:cubicBezTo>
                  <a:pt x="3380829" y="-15620"/>
                  <a:pt x="3409008" y="2757"/>
                  <a:pt x="3326820" y="2757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30950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AF65C2-8473-DBCA-B5F4-F7B362075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775366-6262-B32D-C076-95C0943A58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13008A83-50D5-8FD6-F09F-D12A672E9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219DA2C-04E3-2D84-1FE8-A23DD05317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17" t="9911" r="3370" b="9911"/>
          <a:stretch/>
        </p:blipFill>
        <p:spPr>
          <a:xfrm>
            <a:off x="1873526" y="996949"/>
            <a:ext cx="9899374" cy="549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487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FCE71C-8F31-E6C1-C9E0-D253E55FB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253D03-70E9-E5EC-C234-4B5CB32288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0A5C5872-9293-C6D0-D57D-C441E261C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2C62B6-4A33-D8BF-C9A1-32CFA3882874}"/>
              </a:ext>
            </a:extLst>
          </p:cNvPr>
          <p:cNvSpPr txBox="1"/>
          <p:nvPr/>
        </p:nvSpPr>
        <p:spPr>
          <a:xfrm>
            <a:off x="3273287" y="508759"/>
            <a:ext cx="658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LUMIO</a:t>
            </a:r>
            <a:r>
              <a:rPr lang="kk-KZ" sz="2400" b="1" dirty="0">
                <a:solidFill>
                  <a:schemeClr val="accent2">
                    <a:lumMod val="75000"/>
                  </a:schemeClr>
                </a:solidFill>
              </a:rPr>
              <a:t>»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платформасы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2AF8DDB-6C6B-D118-4477-4E77001ADB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674" t="21048" r="25109" b="9911"/>
          <a:stretch/>
        </p:blipFill>
        <p:spPr>
          <a:xfrm>
            <a:off x="3187147" y="1594063"/>
            <a:ext cx="6758609" cy="473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893932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373125-89CA-AAEF-1CD0-9CE904155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57BC14-9E49-5B78-D83F-6B30B1823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5604C467-C11B-D3C2-AA8E-0C48A4B92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A398FA-7C7C-E694-561D-5C01FB9E0D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9" t="14709" r="6875" b="2863"/>
          <a:stretch/>
        </p:blipFill>
        <p:spPr>
          <a:xfrm>
            <a:off x="1838393" y="1341234"/>
            <a:ext cx="9934507" cy="5650173"/>
          </a:xfrm>
          <a:prstGeom prst="rect">
            <a:avLst/>
          </a:prstGeom>
        </p:spPr>
      </p:pic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E58E4C83-22ED-00E6-DB9E-644BC3455C20}"/>
              </a:ext>
            </a:extLst>
          </p:cNvPr>
          <p:cNvSpPr/>
          <p:nvPr/>
        </p:nvSpPr>
        <p:spPr>
          <a:xfrm>
            <a:off x="1838393" y="1686402"/>
            <a:ext cx="1126729" cy="824744"/>
          </a:xfrm>
          <a:custGeom>
            <a:avLst/>
            <a:gdLst>
              <a:gd name="connsiteX0" fmla="*/ 901148 w 1126729"/>
              <a:gd name="connsiteY0" fmla="*/ 69371 h 824744"/>
              <a:gd name="connsiteX1" fmla="*/ 331305 w 1126729"/>
              <a:gd name="connsiteY1" fmla="*/ 29614 h 824744"/>
              <a:gd name="connsiteX2" fmla="*/ 225287 w 1126729"/>
              <a:gd name="connsiteY2" fmla="*/ 16362 h 824744"/>
              <a:gd name="connsiteX3" fmla="*/ 92766 w 1126729"/>
              <a:gd name="connsiteY3" fmla="*/ 16362 h 824744"/>
              <a:gd name="connsiteX4" fmla="*/ 66261 w 1126729"/>
              <a:gd name="connsiteY4" fmla="*/ 95875 h 824744"/>
              <a:gd name="connsiteX5" fmla="*/ 26505 w 1126729"/>
              <a:gd name="connsiteY5" fmla="*/ 148884 h 824744"/>
              <a:gd name="connsiteX6" fmla="*/ 13252 w 1126729"/>
              <a:gd name="connsiteY6" fmla="*/ 215144 h 824744"/>
              <a:gd name="connsiteX7" fmla="*/ 0 w 1126729"/>
              <a:gd name="connsiteY7" fmla="*/ 268153 h 824744"/>
              <a:gd name="connsiteX8" fmla="*/ 13252 w 1126729"/>
              <a:gd name="connsiteY8" fmla="*/ 546449 h 824744"/>
              <a:gd name="connsiteX9" fmla="*/ 26505 w 1126729"/>
              <a:gd name="connsiteY9" fmla="*/ 599458 h 824744"/>
              <a:gd name="connsiteX10" fmla="*/ 39757 w 1126729"/>
              <a:gd name="connsiteY10" fmla="*/ 639214 h 824744"/>
              <a:gd name="connsiteX11" fmla="*/ 159026 w 1126729"/>
              <a:gd name="connsiteY11" fmla="*/ 758484 h 824744"/>
              <a:gd name="connsiteX12" fmla="*/ 198783 w 1126729"/>
              <a:gd name="connsiteY12" fmla="*/ 771736 h 824744"/>
              <a:gd name="connsiteX13" fmla="*/ 424070 w 1126729"/>
              <a:gd name="connsiteY13" fmla="*/ 824744 h 824744"/>
              <a:gd name="connsiteX14" fmla="*/ 795131 w 1126729"/>
              <a:gd name="connsiteY14" fmla="*/ 798240 h 824744"/>
              <a:gd name="connsiteX15" fmla="*/ 861392 w 1126729"/>
              <a:gd name="connsiteY15" fmla="*/ 784988 h 824744"/>
              <a:gd name="connsiteX16" fmla="*/ 993913 w 1126729"/>
              <a:gd name="connsiteY16" fmla="*/ 692223 h 824744"/>
              <a:gd name="connsiteX17" fmla="*/ 1020418 w 1126729"/>
              <a:gd name="connsiteY17" fmla="*/ 665718 h 824744"/>
              <a:gd name="connsiteX18" fmla="*/ 1099931 w 1126729"/>
              <a:gd name="connsiteY18" fmla="*/ 586205 h 824744"/>
              <a:gd name="connsiteX19" fmla="*/ 1126435 w 1126729"/>
              <a:gd name="connsiteY19" fmla="*/ 466936 h 824744"/>
              <a:gd name="connsiteX20" fmla="*/ 1099931 w 1126729"/>
              <a:gd name="connsiteY20" fmla="*/ 360918 h 824744"/>
              <a:gd name="connsiteX21" fmla="*/ 1033670 w 1126729"/>
              <a:gd name="connsiteY21" fmla="*/ 281405 h 824744"/>
              <a:gd name="connsiteX22" fmla="*/ 954157 w 1126729"/>
              <a:gd name="connsiteY22" fmla="*/ 188640 h 824744"/>
              <a:gd name="connsiteX23" fmla="*/ 901148 w 1126729"/>
              <a:gd name="connsiteY23" fmla="*/ 175388 h 824744"/>
              <a:gd name="connsiteX24" fmla="*/ 861392 w 1126729"/>
              <a:gd name="connsiteY24" fmla="*/ 148884 h 824744"/>
              <a:gd name="connsiteX25" fmla="*/ 781879 w 1126729"/>
              <a:gd name="connsiteY25" fmla="*/ 135631 h 824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26729" h="824744">
                <a:moveTo>
                  <a:pt x="901148" y="69371"/>
                </a:moveTo>
                <a:cubicBezTo>
                  <a:pt x="743296" y="60601"/>
                  <a:pt x="475852" y="47682"/>
                  <a:pt x="331305" y="29614"/>
                </a:cubicBezTo>
                <a:lnTo>
                  <a:pt x="225287" y="16362"/>
                </a:lnTo>
                <a:cubicBezTo>
                  <a:pt x="187813" y="6994"/>
                  <a:pt x="128869" y="-15228"/>
                  <a:pt x="92766" y="16362"/>
                </a:cubicBezTo>
                <a:cubicBezTo>
                  <a:pt x="71740" y="34759"/>
                  <a:pt x="83024" y="73524"/>
                  <a:pt x="66261" y="95875"/>
                </a:cubicBezTo>
                <a:lnTo>
                  <a:pt x="26505" y="148884"/>
                </a:lnTo>
                <a:cubicBezTo>
                  <a:pt x="22087" y="170971"/>
                  <a:pt x="18138" y="193156"/>
                  <a:pt x="13252" y="215144"/>
                </a:cubicBezTo>
                <a:cubicBezTo>
                  <a:pt x="9301" y="232924"/>
                  <a:pt x="0" y="249940"/>
                  <a:pt x="0" y="268153"/>
                </a:cubicBezTo>
                <a:cubicBezTo>
                  <a:pt x="0" y="361023"/>
                  <a:pt x="5846" y="453874"/>
                  <a:pt x="13252" y="546449"/>
                </a:cubicBezTo>
                <a:cubicBezTo>
                  <a:pt x="14704" y="564605"/>
                  <a:pt x="21501" y="581945"/>
                  <a:pt x="26505" y="599458"/>
                </a:cubicBezTo>
                <a:cubicBezTo>
                  <a:pt x="30343" y="612889"/>
                  <a:pt x="32008" y="627591"/>
                  <a:pt x="39757" y="639214"/>
                </a:cubicBezTo>
                <a:cubicBezTo>
                  <a:pt x="69965" y="684526"/>
                  <a:pt x="110550" y="730783"/>
                  <a:pt x="159026" y="758484"/>
                </a:cubicBezTo>
                <a:cubicBezTo>
                  <a:pt x="171155" y="765415"/>
                  <a:pt x="185403" y="767722"/>
                  <a:pt x="198783" y="771736"/>
                </a:cubicBezTo>
                <a:cubicBezTo>
                  <a:pt x="315425" y="806728"/>
                  <a:pt x="287243" y="797379"/>
                  <a:pt x="424070" y="824744"/>
                </a:cubicBezTo>
                <a:lnTo>
                  <a:pt x="795131" y="798240"/>
                </a:lnTo>
                <a:cubicBezTo>
                  <a:pt x="817563" y="796201"/>
                  <a:pt x="840887" y="794309"/>
                  <a:pt x="861392" y="784988"/>
                </a:cubicBezTo>
                <a:cubicBezTo>
                  <a:pt x="879558" y="776731"/>
                  <a:pt x="970700" y="711567"/>
                  <a:pt x="993913" y="692223"/>
                </a:cubicBezTo>
                <a:cubicBezTo>
                  <a:pt x="1003512" y="684224"/>
                  <a:pt x="1010661" y="673523"/>
                  <a:pt x="1020418" y="665718"/>
                </a:cubicBezTo>
                <a:cubicBezTo>
                  <a:pt x="1093086" y="607584"/>
                  <a:pt x="1030462" y="678829"/>
                  <a:pt x="1099931" y="586205"/>
                </a:cubicBezTo>
                <a:cubicBezTo>
                  <a:pt x="1112170" y="549487"/>
                  <a:pt x="1129179" y="505351"/>
                  <a:pt x="1126435" y="466936"/>
                </a:cubicBezTo>
                <a:cubicBezTo>
                  <a:pt x="1123840" y="430602"/>
                  <a:pt x="1112380" y="395152"/>
                  <a:pt x="1099931" y="360918"/>
                </a:cubicBezTo>
                <a:cubicBezTo>
                  <a:pt x="1087600" y="327009"/>
                  <a:pt x="1055776" y="307195"/>
                  <a:pt x="1033670" y="281405"/>
                </a:cubicBezTo>
                <a:cubicBezTo>
                  <a:pt x="1015379" y="260065"/>
                  <a:pt x="981775" y="204422"/>
                  <a:pt x="954157" y="188640"/>
                </a:cubicBezTo>
                <a:cubicBezTo>
                  <a:pt x="938343" y="179604"/>
                  <a:pt x="918818" y="179805"/>
                  <a:pt x="901148" y="175388"/>
                </a:cubicBezTo>
                <a:cubicBezTo>
                  <a:pt x="887896" y="166553"/>
                  <a:pt x="876305" y="154476"/>
                  <a:pt x="861392" y="148884"/>
                </a:cubicBezTo>
                <a:cubicBezTo>
                  <a:pt x="823741" y="134765"/>
                  <a:pt x="811195" y="135631"/>
                  <a:pt x="781879" y="135631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524958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27BCEA-3D24-8D64-3240-C9331A89B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BA56DA-07B3-A8E8-DA0A-F32E296F8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25D66624-0F5B-DC4D-A8E5-8F641E705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21F52A-8469-5548-1903-D6BFC42E76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65" t="9912" r="19131" b="5301"/>
          <a:stretch/>
        </p:blipFill>
        <p:spPr>
          <a:xfrm>
            <a:off x="2398642" y="1407663"/>
            <a:ext cx="8653670" cy="5811837"/>
          </a:xfrm>
          <a:prstGeom prst="rect">
            <a:avLst/>
          </a:prstGeom>
        </p:spPr>
      </p:pic>
      <p:sp>
        <p:nvSpPr>
          <p:cNvPr id="7" name="Полилиния: фигура 6">
            <a:extLst>
              <a:ext uri="{FF2B5EF4-FFF2-40B4-BE49-F238E27FC236}">
                <a16:creationId xmlns:a16="http://schemas.microsoft.com/office/drawing/2014/main" id="{70D4862B-7649-9A2E-1AD2-50BB694D6475}"/>
              </a:ext>
            </a:extLst>
          </p:cNvPr>
          <p:cNvSpPr/>
          <p:nvPr/>
        </p:nvSpPr>
        <p:spPr>
          <a:xfrm>
            <a:off x="6195391" y="4399721"/>
            <a:ext cx="344557" cy="437321"/>
          </a:xfrm>
          <a:custGeom>
            <a:avLst/>
            <a:gdLst>
              <a:gd name="connsiteX0" fmla="*/ 0 w 344557"/>
              <a:gd name="connsiteY0" fmla="*/ 53008 h 437321"/>
              <a:gd name="connsiteX1" fmla="*/ 145774 w 344557"/>
              <a:gd name="connsiteY1" fmla="*/ 331304 h 437321"/>
              <a:gd name="connsiteX2" fmla="*/ 198783 w 344557"/>
              <a:gd name="connsiteY2" fmla="*/ 437321 h 437321"/>
              <a:gd name="connsiteX3" fmla="*/ 265044 w 344557"/>
              <a:gd name="connsiteY3" fmla="*/ 225287 h 437321"/>
              <a:gd name="connsiteX4" fmla="*/ 331304 w 344557"/>
              <a:gd name="connsiteY4" fmla="*/ 79513 h 437321"/>
              <a:gd name="connsiteX5" fmla="*/ 344557 w 344557"/>
              <a:gd name="connsiteY5" fmla="*/ 0 h 437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4557" h="437321">
                <a:moveTo>
                  <a:pt x="0" y="53008"/>
                </a:moveTo>
                <a:cubicBezTo>
                  <a:pt x="61677" y="238041"/>
                  <a:pt x="-17568" y="19469"/>
                  <a:pt x="145774" y="331304"/>
                </a:cubicBezTo>
                <a:cubicBezTo>
                  <a:pt x="212775" y="459214"/>
                  <a:pt x="136179" y="374719"/>
                  <a:pt x="198783" y="437321"/>
                </a:cubicBezTo>
                <a:cubicBezTo>
                  <a:pt x="220870" y="366643"/>
                  <a:pt x="239326" y="294726"/>
                  <a:pt x="265044" y="225287"/>
                </a:cubicBezTo>
                <a:cubicBezTo>
                  <a:pt x="283582" y="175234"/>
                  <a:pt x="313540" y="129846"/>
                  <a:pt x="331304" y="79513"/>
                </a:cubicBezTo>
                <a:cubicBezTo>
                  <a:pt x="340247" y="54175"/>
                  <a:pt x="344557" y="0"/>
                  <a:pt x="344557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5681BC9E-6A91-07DF-98E5-26533E7D1E21}"/>
              </a:ext>
            </a:extLst>
          </p:cNvPr>
          <p:cNvSpPr/>
          <p:nvPr/>
        </p:nvSpPr>
        <p:spPr>
          <a:xfrm>
            <a:off x="8435008" y="4313582"/>
            <a:ext cx="344557" cy="437321"/>
          </a:xfrm>
          <a:custGeom>
            <a:avLst/>
            <a:gdLst>
              <a:gd name="connsiteX0" fmla="*/ 0 w 344557"/>
              <a:gd name="connsiteY0" fmla="*/ 53008 h 437321"/>
              <a:gd name="connsiteX1" fmla="*/ 145774 w 344557"/>
              <a:gd name="connsiteY1" fmla="*/ 331304 h 437321"/>
              <a:gd name="connsiteX2" fmla="*/ 198783 w 344557"/>
              <a:gd name="connsiteY2" fmla="*/ 437321 h 437321"/>
              <a:gd name="connsiteX3" fmla="*/ 265044 w 344557"/>
              <a:gd name="connsiteY3" fmla="*/ 225287 h 437321"/>
              <a:gd name="connsiteX4" fmla="*/ 331304 w 344557"/>
              <a:gd name="connsiteY4" fmla="*/ 79513 h 437321"/>
              <a:gd name="connsiteX5" fmla="*/ 344557 w 344557"/>
              <a:gd name="connsiteY5" fmla="*/ 0 h 437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4557" h="437321">
                <a:moveTo>
                  <a:pt x="0" y="53008"/>
                </a:moveTo>
                <a:cubicBezTo>
                  <a:pt x="61677" y="238041"/>
                  <a:pt x="-17568" y="19469"/>
                  <a:pt x="145774" y="331304"/>
                </a:cubicBezTo>
                <a:cubicBezTo>
                  <a:pt x="212775" y="459214"/>
                  <a:pt x="136179" y="374719"/>
                  <a:pt x="198783" y="437321"/>
                </a:cubicBezTo>
                <a:cubicBezTo>
                  <a:pt x="220870" y="366643"/>
                  <a:pt x="239326" y="294726"/>
                  <a:pt x="265044" y="225287"/>
                </a:cubicBezTo>
                <a:cubicBezTo>
                  <a:pt x="283582" y="175234"/>
                  <a:pt x="313540" y="129846"/>
                  <a:pt x="331304" y="79513"/>
                </a:cubicBezTo>
                <a:cubicBezTo>
                  <a:pt x="340247" y="54175"/>
                  <a:pt x="344557" y="0"/>
                  <a:pt x="344557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7F254950-227A-4F81-852F-BD67F0CBD9B1}"/>
              </a:ext>
            </a:extLst>
          </p:cNvPr>
          <p:cNvSpPr/>
          <p:nvPr/>
        </p:nvSpPr>
        <p:spPr>
          <a:xfrm>
            <a:off x="10296939" y="4399722"/>
            <a:ext cx="344557" cy="437321"/>
          </a:xfrm>
          <a:custGeom>
            <a:avLst/>
            <a:gdLst>
              <a:gd name="connsiteX0" fmla="*/ 0 w 344557"/>
              <a:gd name="connsiteY0" fmla="*/ 53008 h 437321"/>
              <a:gd name="connsiteX1" fmla="*/ 145774 w 344557"/>
              <a:gd name="connsiteY1" fmla="*/ 331304 h 437321"/>
              <a:gd name="connsiteX2" fmla="*/ 198783 w 344557"/>
              <a:gd name="connsiteY2" fmla="*/ 437321 h 437321"/>
              <a:gd name="connsiteX3" fmla="*/ 265044 w 344557"/>
              <a:gd name="connsiteY3" fmla="*/ 225287 h 437321"/>
              <a:gd name="connsiteX4" fmla="*/ 331304 w 344557"/>
              <a:gd name="connsiteY4" fmla="*/ 79513 h 437321"/>
              <a:gd name="connsiteX5" fmla="*/ 344557 w 344557"/>
              <a:gd name="connsiteY5" fmla="*/ 0 h 437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44557" h="437321">
                <a:moveTo>
                  <a:pt x="0" y="53008"/>
                </a:moveTo>
                <a:cubicBezTo>
                  <a:pt x="61677" y="238041"/>
                  <a:pt x="-17568" y="19469"/>
                  <a:pt x="145774" y="331304"/>
                </a:cubicBezTo>
                <a:cubicBezTo>
                  <a:pt x="212775" y="459214"/>
                  <a:pt x="136179" y="374719"/>
                  <a:pt x="198783" y="437321"/>
                </a:cubicBezTo>
                <a:cubicBezTo>
                  <a:pt x="220870" y="366643"/>
                  <a:pt x="239326" y="294726"/>
                  <a:pt x="265044" y="225287"/>
                </a:cubicBezTo>
                <a:cubicBezTo>
                  <a:pt x="283582" y="175234"/>
                  <a:pt x="313540" y="129846"/>
                  <a:pt x="331304" y="79513"/>
                </a:cubicBezTo>
                <a:cubicBezTo>
                  <a:pt x="340247" y="54175"/>
                  <a:pt x="344557" y="0"/>
                  <a:pt x="344557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D353AD-7640-AB6E-8BFF-1B8EAA34E8FA}"/>
              </a:ext>
            </a:extLst>
          </p:cNvPr>
          <p:cNvSpPr txBox="1"/>
          <p:nvPr/>
        </p:nvSpPr>
        <p:spPr>
          <a:xfrm>
            <a:off x="3498574" y="530087"/>
            <a:ext cx="5552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dirty="0"/>
              <a:t>Бөлімшелері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8290340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EF2325-8D78-2EDF-668A-7C5F95341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A903BB-C590-3ABD-8A82-55AA68A3A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CADBD3CB-6331-EE68-24AA-403C9A0EB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12FDDB-2F90-DA44-1593-9B4B2D8490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18" t="16347" r="18369" b="5303"/>
          <a:stretch/>
        </p:blipFill>
        <p:spPr>
          <a:xfrm>
            <a:off x="2385391" y="1364974"/>
            <a:ext cx="7792279" cy="53706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479989-B272-30C3-DFBB-95369E6FF2BC}"/>
              </a:ext>
            </a:extLst>
          </p:cNvPr>
          <p:cNvSpPr txBox="1"/>
          <p:nvPr/>
        </p:nvSpPr>
        <p:spPr>
          <a:xfrm>
            <a:off x="3220278" y="530087"/>
            <a:ext cx="53936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«Игровые задания</a:t>
            </a:r>
            <a:r>
              <a:rPr lang="kk-KZ" sz="3200" b="1" dirty="0">
                <a:solidFill>
                  <a:schemeClr val="accent2">
                    <a:lumMod val="75000"/>
                  </a:schemeClr>
                </a:solidFill>
              </a:rPr>
              <a:t>» бөлімі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045234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ABDF3-1254-FB28-C288-92A23FA31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EB88EA-9F7D-403D-D05E-6C29D8B12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C95CE313-2755-DE75-E991-E65FEE654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1C54A7-8220-B8DE-DA6E-8D70B891FF53}"/>
              </a:ext>
            </a:extLst>
          </p:cNvPr>
          <p:cNvSpPr txBox="1"/>
          <p:nvPr/>
        </p:nvSpPr>
        <p:spPr>
          <a:xfrm>
            <a:off x="3008243" y="583096"/>
            <a:ext cx="637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3200" b="1" dirty="0">
                <a:solidFill>
                  <a:schemeClr val="accent2">
                    <a:lumMod val="75000"/>
                  </a:schemeClr>
                </a:solidFill>
              </a:rPr>
              <a:t>«Тестирование» бөлімі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Стрелка: изогнутая 7">
            <a:extLst>
              <a:ext uri="{FF2B5EF4-FFF2-40B4-BE49-F238E27FC236}">
                <a16:creationId xmlns:a16="http://schemas.microsoft.com/office/drawing/2014/main" id="{AC318F8C-6204-A885-CDCB-493D39B994A3}"/>
              </a:ext>
            </a:extLst>
          </p:cNvPr>
          <p:cNvSpPr/>
          <p:nvPr/>
        </p:nvSpPr>
        <p:spPr>
          <a:xfrm>
            <a:off x="5826371" y="2125749"/>
            <a:ext cx="1279286" cy="8686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4F9B1B9-1770-C38B-7D90-6393CD2A18C4}"/>
              </a:ext>
            </a:extLst>
          </p:cNvPr>
          <p:cNvSpPr/>
          <p:nvPr/>
        </p:nvSpPr>
        <p:spPr>
          <a:xfrm>
            <a:off x="7105657" y="1668878"/>
            <a:ext cx="3160810" cy="10281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tx1"/>
                </a:solidFill>
              </a:rPr>
              <a:t>Тест тапсырмаларын құрастыруға болады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трелка: вправо 9">
            <a:extLst>
              <a:ext uri="{FF2B5EF4-FFF2-40B4-BE49-F238E27FC236}">
                <a16:creationId xmlns:a16="http://schemas.microsoft.com/office/drawing/2014/main" id="{7ED13CF9-EFC6-3F24-340C-AF15D3DD9DB1}"/>
              </a:ext>
            </a:extLst>
          </p:cNvPr>
          <p:cNvSpPr/>
          <p:nvPr/>
        </p:nvSpPr>
        <p:spPr>
          <a:xfrm>
            <a:off x="5438874" y="3429000"/>
            <a:ext cx="1643270" cy="5300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C717BE8-A32B-014D-8736-F17F139DA931}"/>
              </a:ext>
            </a:extLst>
          </p:cNvPr>
          <p:cNvSpPr/>
          <p:nvPr/>
        </p:nvSpPr>
        <p:spPr>
          <a:xfrm>
            <a:off x="7105657" y="3336760"/>
            <a:ext cx="3160810" cy="66453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tx1"/>
                </a:solidFill>
              </a:rPr>
              <a:t>Рас немесе жалған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трелка: изогнутая 14">
            <a:extLst>
              <a:ext uri="{FF2B5EF4-FFF2-40B4-BE49-F238E27FC236}">
                <a16:creationId xmlns:a16="http://schemas.microsoft.com/office/drawing/2014/main" id="{C90AE5FD-E48B-86F1-7CE9-C884DE7A26ED}"/>
              </a:ext>
            </a:extLst>
          </p:cNvPr>
          <p:cNvSpPr/>
          <p:nvPr/>
        </p:nvSpPr>
        <p:spPr>
          <a:xfrm rot="1601641">
            <a:off x="5652363" y="4204368"/>
            <a:ext cx="1343259" cy="84281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F9E8BC9-A0EA-3C76-497A-DA7D358E0873}"/>
              </a:ext>
            </a:extLst>
          </p:cNvPr>
          <p:cNvSpPr/>
          <p:nvPr/>
        </p:nvSpPr>
        <p:spPr>
          <a:xfrm>
            <a:off x="7113346" y="4343625"/>
            <a:ext cx="3150335" cy="84549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tx1"/>
                </a:solidFill>
              </a:rPr>
              <a:t>Бір сұрақта бірнеше жауаптары болса осыны қолдануға болады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трелка: изогнутая 16">
            <a:extLst>
              <a:ext uri="{FF2B5EF4-FFF2-40B4-BE49-F238E27FC236}">
                <a16:creationId xmlns:a16="http://schemas.microsoft.com/office/drawing/2014/main" id="{123C6D70-4471-08DE-25DE-9BFB916D2E27}"/>
              </a:ext>
            </a:extLst>
          </p:cNvPr>
          <p:cNvSpPr/>
          <p:nvPr/>
        </p:nvSpPr>
        <p:spPr>
          <a:xfrm rot="3625904">
            <a:off x="5407621" y="5080679"/>
            <a:ext cx="1876423" cy="893250"/>
          </a:xfrm>
          <a:prstGeom prst="bentArrow">
            <a:avLst>
              <a:gd name="adj1" fmla="val 25000"/>
              <a:gd name="adj2" fmla="val 25811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A7874B70-7102-BD8D-374A-3A182C7CDFBA}"/>
              </a:ext>
            </a:extLst>
          </p:cNvPr>
          <p:cNvSpPr/>
          <p:nvPr/>
        </p:nvSpPr>
        <p:spPr>
          <a:xfrm>
            <a:off x="7102870" y="5657191"/>
            <a:ext cx="3160811" cy="8860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tx1"/>
                </a:solidFill>
              </a:rPr>
              <a:t>Аудио запистер арқылы сұрақ жауаптар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Стрелка: вниз 18">
            <a:extLst>
              <a:ext uri="{FF2B5EF4-FFF2-40B4-BE49-F238E27FC236}">
                <a16:creationId xmlns:a16="http://schemas.microsoft.com/office/drawing/2014/main" id="{4B1229DF-994B-FEF4-F1FE-741144060394}"/>
              </a:ext>
            </a:extLst>
          </p:cNvPr>
          <p:cNvSpPr/>
          <p:nvPr/>
        </p:nvSpPr>
        <p:spPr>
          <a:xfrm>
            <a:off x="3415727" y="5264982"/>
            <a:ext cx="513543" cy="1326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D96786-9E96-91CD-7D6C-5AE39C240D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553" t="26099" r="39903" b="30401"/>
          <a:stretch/>
        </p:blipFill>
        <p:spPr>
          <a:xfrm>
            <a:off x="1762540" y="2675451"/>
            <a:ext cx="4333460" cy="2981740"/>
          </a:xfrm>
          <a:prstGeom prst="rect">
            <a:avLst/>
          </a:prstGeom>
        </p:spPr>
      </p:pic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551651EA-B6A4-C7AD-90E9-D153162334A2}"/>
              </a:ext>
            </a:extLst>
          </p:cNvPr>
          <p:cNvSpPr/>
          <p:nvPr/>
        </p:nvSpPr>
        <p:spPr>
          <a:xfrm>
            <a:off x="2105315" y="6591529"/>
            <a:ext cx="3134366" cy="6839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tx1"/>
                </a:solidFill>
              </a:rPr>
              <a:t>Қысқа жауабы бар сұрақтарды жазуға болады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65103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74CC3-E9D7-E971-F6C3-63237BCA5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B296C4-48A5-A0A7-0C9D-2737BBDED9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A6F952EA-B897-9243-67B4-FDEC909B1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57C067-C250-DD8A-BE03-F737E99F69C6}"/>
              </a:ext>
            </a:extLst>
          </p:cNvPr>
          <p:cNvSpPr txBox="1"/>
          <p:nvPr/>
        </p:nvSpPr>
        <p:spPr>
          <a:xfrm>
            <a:off x="2279372" y="2468072"/>
            <a:ext cx="89684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6000" b="1" dirty="0">
                <a:solidFill>
                  <a:srgbClr val="C00000"/>
                </a:solidFill>
              </a:rPr>
              <a:t>Назарларыңызға рахмет!</a:t>
            </a:r>
            <a:endParaRPr lang="ru-RU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50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1B403C-EEA1-9F95-9D4A-160E18C6C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04E552-C408-299D-7690-D2A333D8BF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шаблон для презентации блокнот: 2 тыс изображений найдено в Яндекс Картинках">
            <a:extLst>
              <a:ext uri="{FF2B5EF4-FFF2-40B4-BE49-F238E27FC236}">
                <a16:creationId xmlns:a16="http://schemas.microsoft.com/office/drawing/2014/main" id="{3FE5C3B9-565D-F6B3-D064-A138D594C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3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7085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368</Words>
  <Application>Microsoft Office PowerPoint</Application>
  <PresentationFormat>Широкоэкранный</PresentationFormat>
  <Paragraphs>44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Algerian</vt:lpstr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</cp:revision>
  <dcterms:created xsi:type="dcterms:W3CDTF">2023-03-19T19:17:47Z</dcterms:created>
  <dcterms:modified xsi:type="dcterms:W3CDTF">2023-03-20T06:25:43Z</dcterms:modified>
</cp:coreProperties>
</file>