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4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28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1" autoAdjust="0"/>
    <p:restoredTop sz="94660"/>
  </p:normalViewPr>
  <p:slideViewPr>
    <p:cSldViewPr snapToGrid="0">
      <p:cViewPr varScale="1">
        <p:scale>
          <a:sx n="73" d="100"/>
          <a:sy n="73" d="100"/>
        </p:scale>
        <p:origin x="4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  <a:prstGeom prst="rect">
            <a:avLst/>
          </a:prstGeom>
        </p:spPr>
        <p:txBody>
          <a:bodyPr anchor="b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58984" y="1792224"/>
            <a:ext cx="990599" cy="304799"/>
          </a:xfrm>
        </p:spPr>
        <p:txBody>
          <a:bodyPr/>
          <a:lstStyle>
            <a:lvl1pPr algn="l">
              <a:defRPr b="0">
                <a:solidFill>
                  <a:schemeClr val="bg1"/>
                </a:solidFill>
              </a:defRPr>
            </a:lvl1pPr>
          </a:lstStyle>
          <a:p>
            <a:fld id="{5923F103-BC34-4FE4-A40E-EDDEECFDA5D0}" type="datetimeFigureOut">
              <a:rPr lang="en-US" smtClean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976" y="3227832"/>
            <a:ext cx="3867912" cy="310896"/>
          </a:xfrm>
        </p:spPr>
        <p:txBody>
          <a:bodyPr/>
          <a:lstStyle>
            <a:lvl1pPr>
              <a:defRPr sz="1000" b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7696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9"/>
            <a:ext cx="8825659" cy="706964"/>
          </a:xfrm>
          <a:prstGeom prst="rect">
            <a:avLst/>
          </a:prstGeom>
        </p:spPr>
        <p:txBody>
          <a:bodyPr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3766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9192"/>
            <a:ext cx="4343400" cy="2286000"/>
          </a:xfrm>
          <a:prstGeom prst="rect">
            <a:avLst/>
          </a:prstGeom>
        </p:spPr>
        <p:txBody>
          <a:bodyPr anchor="ctr" anchorCtr="0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4576" y="2679192"/>
            <a:ext cx="3758184" cy="2286000"/>
          </a:xfrm>
        </p:spPr>
        <p:txBody>
          <a:bodyPr anchor="ctr" anchorCtr="0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8710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8032" cy="3416301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76" y="2603500"/>
            <a:ext cx="4828032" cy="34163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7735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69264"/>
            <a:ext cx="8825659" cy="7040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98448"/>
            <a:ext cx="4828032" cy="284378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76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1" y="3187921"/>
            <a:ext cx="4825160" cy="2854311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3447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2144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1454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26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298448"/>
            <a:ext cx="2793159" cy="1597152"/>
          </a:xfrm>
          <a:prstGeom prst="rect">
            <a:avLst/>
          </a:prstGeo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9008" y="1447800"/>
            <a:ext cx="5195997" cy="45720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3" y="3129280"/>
            <a:ext cx="2793159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4635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86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7" y="4969927"/>
            <a:ext cx="8825657" cy="56673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7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2716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0704"/>
            <a:ext cx="8833104" cy="1371600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2144" y="3547872"/>
            <a:ext cx="8825659" cy="2478024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67461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2" name="TextBox 11"/>
          <p:cNvSpPr txBox="1"/>
          <p:nvPr/>
        </p:nvSpPr>
        <p:spPr bwMode="gray">
          <a:xfrm>
            <a:off x="898295" y="59676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 bwMode="gray">
          <a:xfrm>
            <a:off x="9715063" y="2629300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698249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 bwMode="gray">
          <a:xfrm>
            <a:off x="1945945" y="3679987"/>
            <a:ext cx="7725772" cy="342174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400" cap="small" dirty="0"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8"/>
            <a:ext cx="8825659" cy="997858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23" name="Rectangle 2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25702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3525"/>
            <a:ext cx="8865623" cy="1819656"/>
          </a:xfrm>
          <a:prstGeom prst="rect">
            <a:avLst/>
          </a:prstGeo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9200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33787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312916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79764"/>
            <a:ext cx="3129168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5380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4"/>
            <a:ext cx="3145380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595032"/>
            <a:ext cx="3161029" cy="58473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79764"/>
            <a:ext cx="3161029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991" y="2603500"/>
            <a:ext cx="32564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5824" y="2603500"/>
            <a:ext cx="0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128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 anchor="ctr" anchorCtr="0"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5"/>
            <a:ext cx="3050438" cy="57626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0916"/>
            <a:ext cx="2691242" cy="158409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7"/>
            <a:ext cx="3050438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8"/>
            <a:ext cx="3050438" cy="91257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3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3" y="5109107"/>
            <a:ext cx="3050438" cy="91794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245" y="2603500"/>
            <a:ext cx="1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7352" y="2603500"/>
            <a:ext cx="0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3187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595033"/>
            <a:ext cx="8825659" cy="3424768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6D93-FCAC-47E0-A2EE-787E62CA814C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48318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6"/>
            <a:ext cx="1441567" cy="4748591"/>
          </a:xfrm>
          <a:prstGeom prst="rect">
            <a:avLst/>
          </a:prstGeo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5"/>
            <a:ext cx="6256025" cy="474859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879A6-0FD0-4734-A311-86BFCA472E6E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9157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7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30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2760" y="6391656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7784" y="6391656"/>
            <a:ext cx="3867912" cy="31089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29" name="Rectangle 2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7282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  <p:sldLayoutId id="2147483691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7127" y="524421"/>
            <a:ext cx="2448357" cy="2448357"/>
          </a:xfrm>
          <a:prstGeom prst="rect">
            <a:avLst/>
          </a:prstGeom>
          <a:noFill/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397" y="2062787"/>
            <a:ext cx="8825658" cy="2827867"/>
          </a:xfrm>
        </p:spPr>
        <p:txBody>
          <a:bodyPr/>
          <a:lstStyle/>
          <a:p>
            <a:pPr algn="ctr"/>
            <a:r>
              <a:rPr lang="kk-KZ" sz="4400" dirty="0">
                <a:solidFill>
                  <a:schemeClr val="accent2">
                    <a:lumMod val="60000"/>
                    <a:lumOff val="40000"/>
                  </a:schemeClr>
                </a:solidFill>
                <a:cs typeface="Angsana New" panose="02020603050405020304" pitchFamily="18" charset="-34"/>
              </a:rPr>
              <a:t>«Құқық пәнін </a:t>
            </a:r>
            <a:r>
              <a:rPr lang="kk-KZ" sz="4400" dirty="0" smtClean="0">
                <a:solidFill>
                  <a:schemeClr val="accent2">
                    <a:lumMod val="60000"/>
                    <a:lumOff val="40000"/>
                  </a:schemeClr>
                </a:solidFill>
                <a:cs typeface="Angsana New" panose="02020603050405020304" pitchFamily="18" charset="-34"/>
              </a:rPr>
              <a:t>қашықтықтан </a:t>
            </a:r>
            <a:r>
              <a:rPr lang="kk-KZ" sz="4400" dirty="0">
                <a:solidFill>
                  <a:schemeClr val="accent2">
                    <a:lumMod val="60000"/>
                    <a:lumOff val="40000"/>
                  </a:schemeClr>
                </a:solidFill>
                <a:cs typeface="Angsana New" panose="02020603050405020304" pitchFamily="18" charset="-34"/>
              </a:rPr>
              <a:t>оқытуда заманауи бағдарламаларды қолдану»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29088" y="5375305"/>
            <a:ext cx="8825658" cy="861420"/>
          </a:xfrm>
        </p:spPr>
        <p:txBody>
          <a:bodyPr/>
          <a:lstStyle/>
          <a:p>
            <a:pPr algn="ctr"/>
            <a:r>
              <a:rPr lang="kk-KZ" dirty="0">
                <a:solidFill>
                  <a:schemeClr val="bg2">
                    <a:lumMod val="9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«С.Қондыбай атындағы №22мектеп </a:t>
            </a:r>
            <a:r>
              <a:rPr lang="kk-KZ" dirty="0" smtClean="0">
                <a:solidFill>
                  <a:schemeClr val="bg2">
                    <a:lumMod val="9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гимназиясының</a:t>
            </a:r>
            <a:r>
              <a:rPr lang="en-US" dirty="0" smtClean="0">
                <a:solidFill>
                  <a:schemeClr val="bg2">
                    <a:lumMod val="9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dirty="0" smtClean="0">
                <a:solidFill>
                  <a:schemeClr val="bg2">
                    <a:lumMod val="9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Құқық пәні мұғалімі Байгельдиева Қарлығаш Джамбулатқызы</a:t>
            </a:r>
            <a:endParaRPr lang="ru-RU" dirty="0">
              <a:solidFill>
                <a:schemeClr val="bg2">
                  <a:lumMod val="9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90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6299" y="866140"/>
            <a:ext cx="9222967" cy="1737360"/>
          </a:xfrm>
        </p:spPr>
        <p:txBody>
          <a:bodyPr/>
          <a:lstStyle/>
          <a:p>
            <a:pPr algn="ctr"/>
            <a:r>
              <a:rPr lang="kk-KZ" u="sng" dirty="0">
                <a:solidFill>
                  <a:schemeClr val="accent1">
                    <a:lumMod val="50000"/>
                  </a:schemeClr>
                </a:solidFill>
              </a:rPr>
              <a:t>Онлайн сабақты қызықты </a:t>
            </a:r>
            <a:r>
              <a:rPr lang="kk-KZ" u="sng" dirty="0" smtClean="0">
                <a:solidFill>
                  <a:schemeClr val="accent1">
                    <a:lumMod val="50000"/>
                  </a:schemeClr>
                </a:solidFill>
              </a:rPr>
              <a:t>түсірудің</a:t>
            </a:r>
            <a:r>
              <a:rPr lang="en-US" u="sng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u="sng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kk-KZ" u="sng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kk-KZ" u="sng" dirty="0">
                <a:solidFill>
                  <a:schemeClr val="accent1">
                    <a:lumMod val="50000"/>
                  </a:schemeClr>
                </a:solidFill>
              </a:rPr>
              <a:t>5 тісілі:</a:t>
            </a:r>
            <a:r>
              <a:rPr lang="en-US" u="sng" dirty="0"/>
              <a:t/>
            </a:r>
            <a:br>
              <a:rPr lang="en-US" u="sng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67542" y="2969260"/>
            <a:ext cx="6636522" cy="3416300"/>
          </a:xfrm>
        </p:spPr>
        <p:txBody>
          <a:bodyPr/>
          <a:lstStyle/>
          <a:p>
            <a:pPr lvl="0"/>
            <a:r>
              <a:rPr lang="kk-KZ" sz="2800" dirty="0" smtClean="0">
                <a:solidFill>
                  <a:schemeClr val="accent1">
                    <a:lumMod val="75000"/>
                  </a:schemeClr>
                </a:solidFill>
                <a:latin typeface="Arial Nova" panose="020B0504020202020204" pitchFamily="34" charset="0"/>
              </a:rPr>
              <a:t>Телефон </a:t>
            </a:r>
            <a:r>
              <a:rPr lang="kk-KZ" sz="2800" dirty="0">
                <a:solidFill>
                  <a:schemeClr val="accent1">
                    <a:lumMod val="75000"/>
                  </a:schemeClr>
                </a:solidFill>
                <a:latin typeface="Arial Nova" panose="020B0504020202020204" pitchFamily="34" charset="0"/>
              </a:rPr>
              <a:t>мен тақта;</a:t>
            </a:r>
            <a:endParaRPr lang="en-US" sz="2800" dirty="0">
              <a:solidFill>
                <a:schemeClr val="accent1">
                  <a:lumMod val="75000"/>
                </a:schemeClr>
              </a:solidFill>
              <a:latin typeface="Arial Nova" panose="020B0504020202020204" pitchFamily="34" charset="0"/>
            </a:endParaRPr>
          </a:p>
          <a:p>
            <a:pPr lvl="0"/>
            <a:r>
              <a:rPr lang="kk-KZ" sz="2800" dirty="0">
                <a:solidFill>
                  <a:schemeClr val="accent1">
                    <a:lumMod val="75000"/>
                  </a:schemeClr>
                </a:solidFill>
                <a:latin typeface="Arial Nova" panose="020B0504020202020204" pitchFamily="34" charset="0"/>
              </a:rPr>
              <a:t>Аудио-Видео немесе сурет;</a:t>
            </a:r>
            <a:endParaRPr lang="en-US" sz="2800" dirty="0">
              <a:solidFill>
                <a:schemeClr val="accent1">
                  <a:lumMod val="75000"/>
                </a:schemeClr>
              </a:solidFill>
              <a:latin typeface="Arial Nova" panose="020B0504020202020204" pitchFamily="34" charset="0"/>
            </a:endParaRPr>
          </a:p>
          <a:p>
            <a:pPr lvl="0"/>
            <a:r>
              <a:rPr lang="kk-KZ" sz="2800" dirty="0">
                <a:solidFill>
                  <a:schemeClr val="accent1">
                    <a:lumMod val="75000"/>
                  </a:schemeClr>
                </a:solidFill>
                <a:latin typeface="Arial Nova" panose="020B0504020202020204" pitchFamily="34" charset="0"/>
              </a:rPr>
              <a:t>Графикалық планшет + веп камера;</a:t>
            </a:r>
            <a:endParaRPr lang="en-US" sz="2800" dirty="0">
              <a:solidFill>
                <a:schemeClr val="accent1">
                  <a:lumMod val="75000"/>
                </a:schemeClr>
              </a:solidFill>
              <a:latin typeface="Arial Nova" panose="020B0504020202020204" pitchFamily="34" charset="0"/>
            </a:endParaRPr>
          </a:p>
          <a:p>
            <a:pPr lvl="0"/>
            <a:r>
              <a:rPr lang="kk-KZ" sz="2800" dirty="0">
                <a:solidFill>
                  <a:schemeClr val="accent1">
                    <a:lumMod val="75000"/>
                  </a:schemeClr>
                </a:solidFill>
                <a:latin typeface="Arial Nova" panose="020B0504020202020204" pitchFamily="34" charset="0"/>
              </a:rPr>
              <a:t>Презентация + веп камера</a:t>
            </a:r>
            <a:endParaRPr lang="en-US" sz="2800" dirty="0">
              <a:solidFill>
                <a:schemeClr val="accent1">
                  <a:lumMod val="75000"/>
                </a:schemeClr>
              </a:solidFill>
              <a:latin typeface="Arial Nova" panose="020B0504020202020204" pitchFamily="34" charset="0"/>
            </a:endParaRPr>
          </a:p>
          <a:p>
            <a:pPr lvl="0"/>
            <a:r>
              <a:rPr lang="kk-KZ" sz="2800" dirty="0">
                <a:solidFill>
                  <a:schemeClr val="accent1">
                    <a:lumMod val="75000"/>
                  </a:schemeClr>
                </a:solidFill>
                <a:latin typeface="Arial Nova" panose="020B0504020202020204" pitchFamily="34" charset="0"/>
              </a:rPr>
              <a:t>Қол мен тақта;</a:t>
            </a:r>
            <a:endParaRPr lang="en-US" sz="2800" dirty="0">
              <a:solidFill>
                <a:schemeClr val="accent1">
                  <a:lumMod val="75000"/>
                </a:schemeClr>
              </a:solidFill>
              <a:latin typeface="Arial Nova" panose="020B05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0235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4199" y="1088039"/>
            <a:ext cx="8825659" cy="706964"/>
          </a:xfrm>
        </p:spPr>
        <p:txBody>
          <a:bodyPr/>
          <a:lstStyle/>
          <a:p>
            <a:r>
              <a:rPr lang="kk-KZ" sz="2800" u="sng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Қашықтықтан оқыту </a:t>
            </a:r>
            <a:r>
              <a:rPr lang="kk-KZ" sz="2000" dirty="0"/>
              <a:t>- </a:t>
            </a:r>
            <a:r>
              <a:rPr lang="kk-KZ" sz="2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білім алушы мен педагог қызметкердің </a:t>
            </a:r>
            <a:r>
              <a:rPr lang="kk-KZ" sz="2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алыстан өзара </a:t>
            </a:r>
            <a:r>
              <a:rPr lang="kk-KZ" sz="2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іс-қимылы кезінде ақпараттық-коммуникациялық технологияларды және телекоммуникациялық құралдарды қолдана отырып жүзеге асырылатын оқыту</a:t>
            </a:r>
            <a:r>
              <a:rPr lang="ru-RU" sz="2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ru-RU" sz="2000" dirty="0" err="1">
                <a:solidFill>
                  <a:schemeClr val="accent1">
                    <a:lumMod val="20000"/>
                    <a:lumOff val="80000"/>
                  </a:schemeClr>
                </a:solidFill>
              </a:rPr>
              <a:t>түрі</a:t>
            </a:r>
            <a:r>
              <a:rPr lang="ru-RU" sz="2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.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728" y="2338511"/>
            <a:ext cx="3000545" cy="19354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90" r="1"/>
          <a:stretch/>
        </p:blipFill>
        <p:spPr>
          <a:xfrm>
            <a:off x="8371266" y="2379007"/>
            <a:ext cx="3065173" cy="19354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195" y="5177308"/>
            <a:ext cx="3036141" cy="13451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4" y="5177308"/>
            <a:ext cx="2857500" cy="13451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Выгнутая влево стрелка 8"/>
          <p:cNvSpPr/>
          <p:nvPr/>
        </p:nvSpPr>
        <p:spPr>
          <a:xfrm rot="2422505">
            <a:off x="7246216" y="3273265"/>
            <a:ext cx="904536" cy="142034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Выгнутая влево стрелка 9"/>
          <p:cNvSpPr/>
          <p:nvPr/>
        </p:nvSpPr>
        <p:spPr>
          <a:xfrm rot="2422505">
            <a:off x="1161606" y="3226075"/>
            <a:ext cx="801546" cy="1511783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68" t="21438" r="15705" b="18818"/>
          <a:stretch/>
        </p:blipFill>
        <p:spPr>
          <a:xfrm>
            <a:off x="1781951" y="4350267"/>
            <a:ext cx="2416745" cy="70282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88" t="17473" r="3403" b="19599"/>
          <a:stretch/>
        </p:blipFill>
        <p:spPr>
          <a:xfrm>
            <a:off x="7920506" y="4350266"/>
            <a:ext cx="2550017" cy="70282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992087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828" y="790788"/>
            <a:ext cx="9948475" cy="972697"/>
          </a:xfrm>
        </p:spPr>
        <p:txBody>
          <a:bodyPr/>
          <a:lstStyle/>
          <a:p>
            <a:r>
              <a:rPr lang="kk-K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Ұялы телефонмен сабақ түсіру бағдарламасы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66" t="5421" r="23572" b="5744"/>
          <a:stretch/>
        </p:blipFill>
        <p:spPr>
          <a:xfrm>
            <a:off x="0" y="2168922"/>
            <a:ext cx="4650377" cy="366150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273" y="2168921"/>
            <a:ext cx="6839728" cy="3661505"/>
          </a:xfrm>
          <a:prstGeom prst="rect">
            <a:avLst/>
          </a:prstGeom>
        </p:spPr>
      </p:pic>
      <p:sp>
        <p:nvSpPr>
          <p:cNvPr id="11" name="Right Arrow 10"/>
          <p:cNvSpPr/>
          <p:nvPr/>
        </p:nvSpPr>
        <p:spPr>
          <a:xfrm>
            <a:off x="4650377" y="3395926"/>
            <a:ext cx="701896" cy="6037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206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706238" cy="442698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831" y="2899955"/>
            <a:ext cx="6755170" cy="3958046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7354388" y="1124059"/>
            <a:ext cx="4555869" cy="900683"/>
          </a:xfrm>
        </p:spPr>
        <p:txBody>
          <a:bodyPr/>
          <a:lstStyle/>
          <a:p>
            <a:pPr algn="ctr"/>
            <a:r>
              <a:rPr lang="kk-KZ" b="1" dirty="0" smtClean="0">
                <a:solidFill>
                  <a:schemeClr val="tx1"/>
                </a:solidFill>
              </a:rPr>
              <a:t>Кесіп, қысқарту </a:t>
            </a:r>
            <a:br>
              <a:rPr lang="kk-KZ" b="1" dirty="0" smtClean="0">
                <a:solidFill>
                  <a:schemeClr val="tx1"/>
                </a:solidFill>
              </a:rPr>
            </a:br>
            <a:r>
              <a:rPr lang="kk-KZ" b="1" dirty="0" smtClean="0">
                <a:solidFill>
                  <a:schemeClr val="tx1"/>
                </a:solidFill>
              </a:rPr>
              <a:t>үлгісі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4191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41117" y="851698"/>
            <a:ext cx="3840480" cy="859536"/>
          </a:xfrm>
        </p:spPr>
        <p:txBody>
          <a:bodyPr/>
          <a:lstStyle/>
          <a:p>
            <a:pPr algn="ctr"/>
            <a:r>
              <a:rPr lang="kk-KZ" sz="2800" b="1" dirty="0" smtClean="0">
                <a:solidFill>
                  <a:schemeClr val="tx1"/>
                </a:solidFill>
              </a:rPr>
              <a:t>Суреттер енгізу</a:t>
            </a:r>
            <a:br>
              <a:rPr lang="kk-KZ" sz="2800" b="1" dirty="0" smtClean="0">
                <a:solidFill>
                  <a:schemeClr val="tx1"/>
                </a:solidFill>
              </a:rPr>
            </a:br>
            <a:r>
              <a:rPr lang="kk-KZ" sz="2800" b="1" dirty="0" smtClean="0">
                <a:solidFill>
                  <a:schemeClr val="tx1"/>
                </a:solidFill>
              </a:rPr>
              <a:t> және</a:t>
            </a:r>
            <a:br>
              <a:rPr lang="kk-KZ" sz="2800" b="1" dirty="0" smtClean="0">
                <a:solidFill>
                  <a:schemeClr val="tx1"/>
                </a:solidFill>
              </a:rPr>
            </a:br>
            <a:r>
              <a:rPr lang="kk-KZ" sz="2800" b="1" dirty="0" smtClean="0">
                <a:solidFill>
                  <a:schemeClr val="tx1"/>
                </a:solidFill>
              </a:rPr>
              <a:t>Сөздер жазу Түстерді таңдау</a:t>
            </a:r>
            <a:endParaRPr lang="en-US" sz="2800" b="1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741116" cy="410173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053" y="2677886"/>
            <a:ext cx="7291709" cy="403887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784" r="29"/>
          <a:stretch/>
        </p:blipFill>
        <p:spPr>
          <a:xfrm>
            <a:off x="4799052" y="4846319"/>
            <a:ext cx="7291709" cy="18704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27214"/>
            <a:ext cx="4702628" cy="2564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438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00354" y="990471"/>
            <a:ext cx="4922477" cy="704088"/>
          </a:xfrm>
        </p:spPr>
        <p:txBody>
          <a:bodyPr/>
          <a:lstStyle/>
          <a:p>
            <a:r>
              <a:rPr lang="kk-KZ" b="1" dirty="0" smtClean="0">
                <a:solidFill>
                  <a:schemeClr val="tx1"/>
                </a:solidFill>
              </a:rPr>
              <a:t>Түсірілген видеоны </a:t>
            </a:r>
            <a:r>
              <a:rPr lang="kk-KZ" b="1" u="sng" dirty="0" smtClean="0">
                <a:solidFill>
                  <a:schemeClr val="tx1"/>
                </a:solidFill>
              </a:rPr>
              <a:t>сақтау ережесі</a:t>
            </a:r>
            <a:endParaRPr lang="en-US" b="1" u="sng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565949" cy="30044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458" y="2175170"/>
            <a:ext cx="4460868" cy="395131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52" t="6015" r="8996" b="9178"/>
          <a:stretch/>
        </p:blipFill>
        <p:spPr>
          <a:xfrm>
            <a:off x="8103326" y="3840480"/>
            <a:ext cx="4088674" cy="301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281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2144" y="509451"/>
            <a:ext cx="9415707" cy="1632858"/>
          </a:xfrm>
        </p:spPr>
        <p:txBody>
          <a:bodyPr/>
          <a:lstStyle/>
          <a:p>
            <a:pPr algn="ctr"/>
            <a:r>
              <a:rPr lang="kk-K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Компьютер және ноудбукпен </a:t>
            </a:r>
            <a:br>
              <a:rPr lang="kk-K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kk-K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сабақ </a:t>
            </a:r>
            <a:r>
              <a:rPr lang="kk-KZ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түсіру бағдарламасы</a:t>
            </a:r>
            <a:endParaRPr lang="en-US" dirty="0"/>
          </a:p>
        </p:txBody>
      </p:sp>
      <p:pic>
        <p:nvPicPr>
          <p:cNvPr id="3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150" y="3134380"/>
            <a:ext cx="5721728" cy="25349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11727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 (конференц-зал)">
  <a:themeElements>
    <a:clrScheme name="Ион (конференц-зал)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FFCB"/>
      </a:folHlink>
    </a:clrScheme>
    <a:fontScheme name="Constantia/Franklin Gothic Book">
      <a:majorFont>
        <a:latin typeface="Constantia" panose="02030602050306030303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он (конференц-зал)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EC7F02AD-9687-440F-A9DF-FAA6F22270D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1035</TotalTime>
  <Words>88</Words>
  <Application>Microsoft Office PowerPoint</Application>
  <PresentationFormat>Widescreen</PresentationFormat>
  <Paragraphs>14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Angsana New</vt:lpstr>
      <vt:lpstr>Arial</vt:lpstr>
      <vt:lpstr>Arial Nova</vt:lpstr>
      <vt:lpstr>Constantia</vt:lpstr>
      <vt:lpstr>Franklin Gothic Book</vt:lpstr>
      <vt:lpstr>Times New Roman</vt:lpstr>
      <vt:lpstr>Wingdings 3</vt:lpstr>
      <vt:lpstr>Ион (конференц-зал)</vt:lpstr>
      <vt:lpstr>«Құқық пәнін қашықтықтан оқытуда заманауи бағдарламаларды қолдану» </vt:lpstr>
      <vt:lpstr>Онлайн сабақты қызықты түсірудің  5 тісілі: </vt:lpstr>
      <vt:lpstr>Қашықтықтан оқыту - білім алушы мен педагог қызметкердің алыстан өзара іс-қимылы кезінде ақпараттық-коммуникациялық технологияларды және телекоммуникациялық құралдарды қолдана отырып жүзеге асырылатын оқыту түрі. </vt:lpstr>
      <vt:lpstr>Ұялы телефонмен сабақ түсіру бағдарламасы</vt:lpstr>
      <vt:lpstr>Кесіп, қысқарту  үлгісі</vt:lpstr>
      <vt:lpstr>Суреттер енгізу  және Сөздер жазу Түстерді таңдау</vt:lpstr>
      <vt:lpstr>Түсірілген видеоны сақтау ережесі</vt:lpstr>
      <vt:lpstr>Компьютер және ноудбукпен  сабақ түсіру бағдарламасы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«Құқық пәнін қашықтықтан оқытуда заманауи бағдарламаларды қолдану»</dc:title>
  <dc:creator>user</dc:creator>
  <cp:lastModifiedBy>Ruslan Baigeldiyev</cp:lastModifiedBy>
  <cp:revision>19</cp:revision>
  <dcterms:created xsi:type="dcterms:W3CDTF">2020-08-13T14:11:12Z</dcterms:created>
  <dcterms:modified xsi:type="dcterms:W3CDTF">2020-08-17T21:14:06Z</dcterms:modified>
</cp:coreProperties>
</file>