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7" r:id="rId3"/>
    <p:sldId id="258" r:id="rId4"/>
    <p:sldId id="259" r:id="rId5"/>
    <p:sldId id="260" r:id="rId6"/>
    <p:sldId id="268" r:id="rId7"/>
    <p:sldId id="262" r:id="rId8"/>
    <p:sldId id="263" r:id="rId9"/>
    <p:sldId id="270" r:id="rId10"/>
    <p:sldId id="264" r:id="rId11"/>
    <p:sldId id="265" r:id="rId12"/>
    <p:sldId id="271" r:id="rId13"/>
  </p:sldIdLst>
  <p:sldSz cx="9144000" cy="5143500" type="screen16x9"/>
  <p:notesSz cx="6858000" cy="9144000"/>
  <p:defaultTextStyle>
    <a:defPPr>
      <a:defRPr lang="ru-RU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774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A1D93B5-673D-4BC9-AA59-EE332D262AC8}" type="doc">
      <dgm:prSet loTypeId="urn:microsoft.com/office/officeart/2005/8/layout/cycle7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27D9E4E-43FC-4CB1-BD17-2B29B9EC01CC}">
      <dgm:prSet phldrT="[Текст]" custT="1"/>
      <dgm:spPr/>
      <dgm:t>
        <a:bodyPr/>
        <a:lstStyle/>
        <a:p>
          <a:r>
            <a:rPr lang="kk-KZ" sz="2400" dirty="0" smtClean="0">
              <a:latin typeface="Times New Roman" pitchFamily="18" charset="0"/>
              <a:cs typeface="Times New Roman" pitchFamily="18" charset="0"/>
            </a:rPr>
            <a:t>СИПАТТАМАЛЫҚ КЕРІ</a:t>
          </a:r>
        </a:p>
        <a:p>
          <a:r>
            <a:rPr lang="kk-KZ" sz="2400" dirty="0" smtClean="0">
              <a:latin typeface="Times New Roman" pitchFamily="18" charset="0"/>
              <a:cs typeface="Times New Roman" pitchFamily="18" charset="0"/>
            </a:rPr>
            <a:t>БАЙЛАНЫС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5CA90314-A552-4B7F-BD01-618140AB4433}" type="parTrans" cxnId="{C1682967-6A49-407D-AD69-C483845F4C39}">
      <dgm:prSet/>
      <dgm:spPr/>
      <dgm:t>
        <a:bodyPr/>
        <a:lstStyle/>
        <a:p>
          <a:endParaRPr lang="ru-RU"/>
        </a:p>
      </dgm:t>
    </dgm:pt>
    <dgm:pt modelId="{986C74F1-279F-48F0-B0C8-57658AB32944}" type="sibTrans" cxnId="{C1682967-6A49-407D-AD69-C483845F4C39}">
      <dgm:prSet/>
      <dgm:spPr/>
      <dgm:t>
        <a:bodyPr/>
        <a:lstStyle/>
        <a:p>
          <a:endParaRPr lang="ru-RU"/>
        </a:p>
      </dgm:t>
    </dgm:pt>
    <dgm:pt modelId="{D05FEF98-C609-4694-B4CD-21B13B1BC125}">
      <dgm:prSet phldrT="[Текст]" custT="1"/>
      <dgm:spPr/>
      <dgm:t>
        <a:bodyPr/>
        <a:lstStyle/>
        <a:p>
          <a:r>
            <a:rPr lang="kk-KZ" sz="2800" dirty="0" smtClean="0">
              <a:latin typeface="Times New Roman" pitchFamily="18" charset="0"/>
              <a:cs typeface="Times New Roman" pitchFamily="18" charset="0"/>
            </a:rPr>
            <a:t>ТАБЫСТЫ БОЛУДЫ</a:t>
          </a:r>
        </a:p>
        <a:p>
          <a:r>
            <a:rPr lang="kk-KZ" sz="2800" dirty="0" smtClean="0">
              <a:latin typeface="Times New Roman" pitchFamily="18" charset="0"/>
              <a:cs typeface="Times New Roman" pitchFamily="18" charset="0"/>
            </a:rPr>
            <a:t>ҚАМТАМАСЫЗ </a:t>
          </a:r>
        </a:p>
        <a:p>
          <a:r>
            <a:rPr lang="kk-KZ" sz="2800" dirty="0" smtClean="0">
              <a:latin typeface="Times New Roman" pitchFamily="18" charset="0"/>
              <a:cs typeface="Times New Roman" pitchFamily="18" charset="0"/>
            </a:rPr>
            <a:t>ЕТЕДІ</a:t>
          </a: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DAE7E67C-DE77-4BCC-848E-D6A06E2C795D}" type="parTrans" cxnId="{B77EE443-D380-4569-9065-14658ED52BA5}">
      <dgm:prSet/>
      <dgm:spPr/>
      <dgm:t>
        <a:bodyPr/>
        <a:lstStyle/>
        <a:p>
          <a:endParaRPr lang="ru-RU"/>
        </a:p>
      </dgm:t>
    </dgm:pt>
    <dgm:pt modelId="{69C390DA-BA19-4F7D-BCDD-6EC9B6B21107}" type="sibTrans" cxnId="{B77EE443-D380-4569-9065-14658ED52BA5}">
      <dgm:prSet/>
      <dgm:spPr/>
      <dgm:t>
        <a:bodyPr/>
        <a:lstStyle/>
        <a:p>
          <a:endParaRPr lang="ru-RU"/>
        </a:p>
      </dgm:t>
    </dgm:pt>
    <dgm:pt modelId="{5D5EC2AB-8D29-4D98-B614-A93D89AF0E72}">
      <dgm:prSet phldrT="[Текст]" custT="1"/>
      <dgm:spPr/>
      <dgm:t>
        <a:bodyPr/>
        <a:lstStyle/>
        <a:p>
          <a:r>
            <a:rPr lang="kk-KZ" sz="2800" dirty="0" smtClean="0">
              <a:latin typeface="Times New Roman" pitchFamily="18" charset="0"/>
              <a:cs typeface="Times New Roman" pitchFamily="18" charset="0"/>
            </a:rPr>
            <a:t>ЫНТАСЫН</a:t>
          </a:r>
        </a:p>
        <a:p>
          <a:r>
            <a:rPr lang="kk-KZ" sz="2800" dirty="0" smtClean="0">
              <a:latin typeface="Times New Roman" pitchFamily="18" charset="0"/>
              <a:cs typeface="Times New Roman" pitchFamily="18" charset="0"/>
            </a:rPr>
            <a:t>САҚТАЙДЫ</a:t>
          </a: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F166878F-76DA-40BC-A74D-EDD99DFF1E2E}" type="parTrans" cxnId="{1E9A0878-DA68-43C3-96ED-27C641CEFF4E}">
      <dgm:prSet/>
      <dgm:spPr/>
      <dgm:t>
        <a:bodyPr/>
        <a:lstStyle/>
        <a:p>
          <a:endParaRPr lang="ru-RU"/>
        </a:p>
      </dgm:t>
    </dgm:pt>
    <dgm:pt modelId="{46B1DE2D-BD62-4B79-A25C-29F93148E724}" type="sibTrans" cxnId="{1E9A0878-DA68-43C3-96ED-27C641CEFF4E}">
      <dgm:prSet/>
      <dgm:spPr/>
      <dgm:t>
        <a:bodyPr/>
        <a:lstStyle/>
        <a:p>
          <a:endParaRPr lang="ru-RU"/>
        </a:p>
      </dgm:t>
    </dgm:pt>
    <dgm:pt modelId="{A1F40793-D440-49F4-BF98-8B5B8B825018}" type="pres">
      <dgm:prSet presAssocID="{EA1D93B5-673D-4BC9-AA59-EE332D262AC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B30A386-0665-4F93-8695-AD7011A822A8}" type="pres">
      <dgm:prSet presAssocID="{327D9E4E-43FC-4CB1-BD17-2B29B9EC01CC}" presName="node" presStyleLbl="node1" presStyleIdx="0" presStyleCnt="3" custScaleX="1077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B22937-A551-4162-8E76-39F51CCB1D4C}" type="pres">
      <dgm:prSet presAssocID="{986C74F1-279F-48F0-B0C8-57658AB32944}" presName="sibTrans" presStyleLbl="sibTrans2D1" presStyleIdx="0" presStyleCnt="3"/>
      <dgm:spPr/>
      <dgm:t>
        <a:bodyPr/>
        <a:lstStyle/>
        <a:p>
          <a:endParaRPr lang="ru-RU"/>
        </a:p>
      </dgm:t>
    </dgm:pt>
    <dgm:pt modelId="{AAAB0A4C-FFB4-4FAA-B569-F7593E29C2C9}" type="pres">
      <dgm:prSet presAssocID="{986C74F1-279F-48F0-B0C8-57658AB32944}" presName="connectorText" presStyleLbl="sibTrans2D1" presStyleIdx="0" presStyleCnt="3"/>
      <dgm:spPr/>
      <dgm:t>
        <a:bodyPr/>
        <a:lstStyle/>
        <a:p>
          <a:endParaRPr lang="ru-RU"/>
        </a:p>
      </dgm:t>
    </dgm:pt>
    <dgm:pt modelId="{DEC7C6FA-122F-42F0-BDBC-182632878760}" type="pres">
      <dgm:prSet presAssocID="{D05FEF98-C609-4694-B4CD-21B13B1BC125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DDCCAA-EF1F-4D45-96DD-5DB665E71AD4}" type="pres">
      <dgm:prSet presAssocID="{69C390DA-BA19-4F7D-BCDD-6EC9B6B21107}" presName="sibTrans" presStyleLbl="sibTrans2D1" presStyleIdx="1" presStyleCnt="3"/>
      <dgm:spPr/>
      <dgm:t>
        <a:bodyPr/>
        <a:lstStyle/>
        <a:p>
          <a:endParaRPr lang="ru-RU"/>
        </a:p>
      </dgm:t>
    </dgm:pt>
    <dgm:pt modelId="{7FF20D41-C194-48F5-90AC-97C5FB6E23D1}" type="pres">
      <dgm:prSet presAssocID="{69C390DA-BA19-4F7D-BCDD-6EC9B6B21107}" presName="connectorText" presStyleLbl="sibTrans2D1" presStyleIdx="1" presStyleCnt="3"/>
      <dgm:spPr/>
      <dgm:t>
        <a:bodyPr/>
        <a:lstStyle/>
        <a:p>
          <a:endParaRPr lang="ru-RU"/>
        </a:p>
      </dgm:t>
    </dgm:pt>
    <dgm:pt modelId="{C195817D-8F38-4973-882D-2590F1D3D3E6}" type="pres">
      <dgm:prSet presAssocID="{5D5EC2AB-8D29-4D98-B614-A93D89AF0E72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545FB1-7C65-4E20-873F-AE1E21988710}" type="pres">
      <dgm:prSet presAssocID="{46B1DE2D-BD62-4B79-A25C-29F93148E724}" presName="sibTrans" presStyleLbl="sibTrans2D1" presStyleIdx="2" presStyleCnt="3"/>
      <dgm:spPr/>
      <dgm:t>
        <a:bodyPr/>
        <a:lstStyle/>
        <a:p>
          <a:endParaRPr lang="ru-RU"/>
        </a:p>
      </dgm:t>
    </dgm:pt>
    <dgm:pt modelId="{7A33E01F-ECC8-44B4-8AB5-DC094979FD9F}" type="pres">
      <dgm:prSet presAssocID="{46B1DE2D-BD62-4B79-A25C-29F93148E724}" presName="connectorText" presStyleLbl="sibTrans2D1" presStyleIdx="2" presStyleCnt="3"/>
      <dgm:spPr/>
      <dgm:t>
        <a:bodyPr/>
        <a:lstStyle/>
        <a:p>
          <a:endParaRPr lang="ru-RU"/>
        </a:p>
      </dgm:t>
    </dgm:pt>
  </dgm:ptLst>
  <dgm:cxnLst>
    <dgm:cxn modelId="{42E7EBC3-158C-4234-B62B-79903034343C}" type="presOf" srcId="{69C390DA-BA19-4F7D-BCDD-6EC9B6B21107}" destId="{11DDCCAA-EF1F-4D45-96DD-5DB665E71AD4}" srcOrd="0" destOrd="0" presId="urn:microsoft.com/office/officeart/2005/8/layout/cycle7"/>
    <dgm:cxn modelId="{C1682967-6A49-407D-AD69-C483845F4C39}" srcId="{EA1D93B5-673D-4BC9-AA59-EE332D262AC8}" destId="{327D9E4E-43FC-4CB1-BD17-2B29B9EC01CC}" srcOrd="0" destOrd="0" parTransId="{5CA90314-A552-4B7F-BD01-618140AB4433}" sibTransId="{986C74F1-279F-48F0-B0C8-57658AB32944}"/>
    <dgm:cxn modelId="{54786C80-4417-43D9-90F0-DDC682650DC1}" type="presOf" srcId="{986C74F1-279F-48F0-B0C8-57658AB32944}" destId="{BBB22937-A551-4162-8E76-39F51CCB1D4C}" srcOrd="0" destOrd="0" presId="urn:microsoft.com/office/officeart/2005/8/layout/cycle7"/>
    <dgm:cxn modelId="{0838A778-24CD-4737-AAA7-2EDCB2F65CAD}" type="presOf" srcId="{327D9E4E-43FC-4CB1-BD17-2B29B9EC01CC}" destId="{9B30A386-0665-4F93-8695-AD7011A822A8}" srcOrd="0" destOrd="0" presId="urn:microsoft.com/office/officeart/2005/8/layout/cycle7"/>
    <dgm:cxn modelId="{95AB98CC-6DA0-4105-BE3B-A48E937A5801}" type="presOf" srcId="{46B1DE2D-BD62-4B79-A25C-29F93148E724}" destId="{B5545FB1-7C65-4E20-873F-AE1E21988710}" srcOrd="0" destOrd="0" presId="urn:microsoft.com/office/officeart/2005/8/layout/cycle7"/>
    <dgm:cxn modelId="{62B319EC-F5CA-4CEC-97DA-11BE5932A51C}" type="presOf" srcId="{69C390DA-BA19-4F7D-BCDD-6EC9B6B21107}" destId="{7FF20D41-C194-48F5-90AC-97C5FB6E23D1}" srcOrd="1" destOrd="0" presId="urn:microsoft.com/office/officeart/2005/8/layout/cycle7"/>
    <dgm:cxn modelId="{2C84C53E-BD7A-4EF7-8266-6C7630D203D6}" type="presOf" srcId="{986C74F1-279F-48F0-B0C8-57658AB32944}" destId="{AAAB0A4C-FFB4-4FAA-B569-F7593E29C2C9}" srcOrd="1" destOrd="0" presId="urn:microsoft.com/office/officeart/2005/8/layout/cycle7"/>
    <dgm:cxn modelId="{1E9A0878-DA68-43C3-96ED-27C641CEFF4E}" srcId="{EA1D93B5-673D-4BC9-AA59-EE332D262AC8}" destId="{5D5EC2AB-8D29-4D98-B614-A93D89AF0E72}" srcOrd="2" destOrd="0" parTransId="{F166878F-76DA-40BC-A74D-EDD99DFF1E2E}" sibTransId="{46B1DE2D-BD62-4B79-A25C-29F93148E724}"/>
    <dgm:cxn modelId="{DDB3F843-B190-4321-B3B9-42859148DC58}" type="presOf" srcId="{46B1DE2D-BD62-4B79-A25C-29F93148E724}" destId="{7A33E01F-ECC8-44B4-8AB5-DC094979FD9F}" srcOrd="1" destOrd="0" presId="urn:microsoft.com/office/officeart/2005/8/layout/cycle7"/>
    <dgm:cxn modelId="{B77EE443-D380-4569-9065-14658ED52BA5}" srcId="{EA1D93B5-673D-4BC9-AA59-EE332D262AC8}" destId="{D05FEF98-C609-4694-B4CD-21B13B1BC125}" srcOrd="1" destOrd="0" parTransId="{DAE7E67C-DE77-4BCC-848E-D6A06E2C795D}" sibTransId="{69C390DA-BA19-4F7D-BCDD-6EC9B6B21107}"/>
    <dgm:cxn modelId="{54360257-E0CF-4A39-9180-E935A4DCD1A9}" type="presOf" srcId="{D05FEF98-C609-4694-B4CD-21B13B1BC125}" destId="{DEC7C6FA-122F-42F0-BDBC-182632878760}" srcOrd="0" destOrd="0" presId="urn:microsoft.com/office/officeart/2005/8/layout/cycle7"/>
    <dgm:cxn modelId="{1E28C928-ECAE-4EF3-8865-BB1E97F11CFE}" type="presOf" srcId="{EA1D93B5-673D-4BC9-AA59-EE332D262AC8}" destId="{A1F40793-D440-49F4-BF98-8B5B8B825018}" srcOrd="0" destOrd="0" presId="urn:microsoft.com/office/officeart/2005/8/layout/cycle7"/>
    <dgm:cxn modelId="{A2435EA6-802D-4508-A642-3917572D0F31}" type="presOf" srcId="{5D5EC2AB-8D29-4D98-B614-A93D89AF0E72}" destId="{C195817D-8F38-4973-882D-2590F1D3D3E6}" srcOrd="0" destOrd="0" presId="urn:microsoft.com/office/officeart/2005/8/layout/cycle7"/>
    <dgm:cxn modelId="{39AEF713-B27B-4C76-918C-371C02912477}" type="presParOf" srcId="{A1F40793-D440-49F4-BF98-8B5B8B825018}" destId="{9B30A386-0665-4F93-8695-AD7011A822A8}" srcOrd="0" destOrd="0" presId="urn:microsoft.com/office/officeart/2005/8/layout/cycle7"/>
    <dgm:cxn modelId="{92751A33-A3C6-414F-B985-0613990808B2}" type="presParOf" srcId="{A1F40793-D440-49F4-BF98-8B5B8B825018}" destId="{BBB22937-A551-4162-8E76-39F51CCB1D4C}" srcOrd="1" destOrd="0" presId="urn:microsoft.com/office/officeart/2005/8/layout/cycle7"/>
    <dgm:cxn modelId="{95963EF0-0C9A-4F92-BBC9-04FDF8EC20AB}" type="presParOf" srcId="{BBB22937-A551-4162-8E76-39F51CCB1D4C}" destId="{AAAB0A4C-FFB4-4FAA-B569-F7593E29C2C9}" srcOrd="0" destOrd="0" presId="urn:microsoft.com/office/officeart/2005/8/layout/cycle7"/>
    <dgm:cxn modelId="{DB18AC01-10FF-4429-A4FC-B420AC1DB1F0}" type="presParOf" srcId="{A1F40793-D440-49F4-BF98-8B5B8B825018}" destId="{DEC7C6FA-122F-42F0-BDBC-182632878760}" srcOrd="2" destOrd="0" presId="urn:microsoft.com/office/officeart/2005/8/layout/cycle7"/>
    <dgm:cxn modelId="{5CC10C57-0945-484E-8C8E-0A2AA04C9FA8}" type="presParOf" srcId="{A1F40793-D440-49F4-BF98-8B5B8B825018}" destId="{11DDCCAA-EF1F-4D45-96DD-5DB665E71AD4}" srcOrd="3" destOrd="0" presId="urn:microsoft.com/office/officeart/2005/8/layout/cycle7"/>
    <dgm:cxn modelId="{97EBE2F6-3E62-4989-B533-EFCD5D4AB508}" type="presParOf" srcId="{11DDCCAA-EF1F-4D45-96DD-5DB665E71AD4}" destId="{7FF20D41-C194-48F5-90AC-97C5FB6E23D1}" srcOrd="0" destOrd="0" presId="urn:microsoft.com/office/officeart/2005/8/layout/cycle7"/>
    <dgm:cxn modelId="{06B5A551-C422-4BA9-93E6-71ABBB2CF191}" type="presParOf" srcId="{A1F40793-D440-49F4-BF98-8B5B8B825018}" destId="{C195817D-8F38-4973-882D-2590F1D3D3E6}" srcOrd="4" destOrd="0" presId="urn:microsoft.com/office/officeart/2005/8/layout/cycle7"/>
    <dgm:cxn modelId="{0D4DEF8D-3480-44BC-B497-A0D115CEB522}" type="presParOf" srcId="{A1F40793-D440-49F4-BF98-8B5B8B825018}" destId="{B5545FB1-7C65-4E20-873F-AE1E21988710}" srcOrd="5" destOrd="0" presId="urn:microsoft.com/office/officeart/2005/8/layout/cycle7"/>
    <dgm:cxn modelId="{9FD1CA28-0EC7-4517-B448-376BD04C0A2F}" type="presParOf" srcId="{B5545FB1-7C65-4E20-873F-AE1E21988710}" destId="{7A33E01F-ECC8-44B4-8AB5-DC094979FD9F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B30A386-0665-4F93-8695-AD7011A822A8}">
      <dsp:nvSpPr>
        <dsp:cNvPr id="0" name=""/>
        <dsp:cNvSpPr/>
      </dsp:nvSpPr>
      <dsp:spPr>
        <a:xfrm>
          <a:off x="1913870" y="1179"/>
          <a:ext cx="2268259" cy="10522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400" kern="1200" dirty="0" smtClean="0">
              <a:latin typeface="Times New Roman" pitchFamily="18" charset="0"/>
              <a:cs typeface="Times New Roman" pitchFamily="18" charset="0"/>
            </a:rPr>
            <a:t>СИПАТТАМАЛЫҚ КЕРІ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400" kern="1200" dirty="0" smtClean="0">
              <a:latin typeface="Times New Roman" pitchFamily="18" charset="0"/>
              <a:cs typeface="Times New Roman" pitchFamily="18" charset="0"/>
            </a:rPr>
            <a:t>БАЙЛАНЫС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913870" y="1179"/>
        <a:ext cx="2268259" cy="1052214"/>
      </dsp:txXfrm>
    </dsp:sp>
    <dsp:sp modelId="{BBB22937-A551-4162-8E76-39F51CCB1D4C}">
      <dsp:nvSpPr>
        <dsp:cNvPr id="0" name=""/>
        <dsp:cNvSpPr/>
      </dsp:nvSpPr>
      <dsp:spPr>
        <a:xfrm rot="3600000">
          <a:off x="3368523" y="1847862"/>
          <a:ext cx="1096445" cy="368275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kern="1200"/>
        </a:p>
      </dsp:txBody>
      <dsp:txXfrm rot="3600000">
        <a:off x="3368523" y="1847862"/>
        <a:ext cx="1096445" cy="368275"/>
      </dsp:txXfrm>
    </dsp:sp>
    <dsp:sp modelId="{DEC7C6FA-122F-42F0-BDBC-182632878760}">
      <dsp:nvSpPr>
        <dsp:cNvPr id="0" name=""/>
        <dsp:cNvSpPr/>
      </dsp:nvSpPr>
      <dsp:spPr>
        <a:xfrm>
          <a:off x="3733278" y="3010605"/>
          <a:ext cx="2104429" cy="10522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800" kern="1200" dirty="0" smtClean="0">
              <a:latin typeface="Times New Roman" pitchFamily="18" charset="0"/>
              <a:cs typeface="Times New Roman" pitchFamily="18" charset="0"/>
            </a:rPr>
            <a:t>ТАБЫСТЫ БОЛУДЫ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800" kern="1200" dirty="0" smtClean="0">
              <a:latin typeface="Times New Roman" pitchFamily="18" charset="0"/>
              <a:cs typeface="Times New Roman" pitchFamily="18" charset="0"/>
            </a:rPr>
            <a:t>ҚАМТАМАСЫЗ 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800" kern="1200" dirty="0" smtClean="0">
              <a:latin typeface="Times New Roman" pitchFamily="18" charset="0"/>
              <a:cs typeface="Times New Roman" pitchFamily="18" charset="0"/>
            </a:rPr>
            <a:t>ЕТЕДІ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733278" y="3010605"/>
        <a:ext cx="2104429" cy="1052214"/>
      </dsp:txXfrm>
    </dsp:sp>
    <dsp:sp modelId="{11DDCCAA-EF1F-4D45-96DD-5DB665E71AD4}">
      <dsp:nvSpPr>
        <dsp:cNvPr id="0" name=""/>
        <dsp:cNvSpPr/>
      </dsp:nvSpPr>
      <dsp:spPr>
        <a:xfrm rot="10800000">
          <a:off x="2499777" y="3352575"/>
          <a:ext cx="1096445" cy="368275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kern="1200"/>
        </a:p>
      </dsp:txBody>
      <dsp:txXfrm rot="10800000">
        <a:off x="2499777" y="3352575"/>
        <a:ext cx="1096445" cy="368275"/>
      </dsp:txXfrm>
    </dsp:sp>
    <dsp:sp modelId="{C195817D-8F38-4973-882D-2590F1D3D3E6}">
      <dsp:nvSpPr>
        <dsp:cNvPr id="0" name=""/>
        <dsp:cNvSpPr/>
      </dsp:nvSpPr>
      <dsp:spPr>
        <a:xfrm>
          <a:off x="258291" y="3010605"/>
          <a:ext cx="2104429" cy="10522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800" kern="1200" dirty="0" smtClean="0">
              <a:latin typeface="Times New Roman" pitchFamily="18" charset="0"/>
              <a:cs typeface="Times New Roman" pitchFamily="18" charset="0"/>
            </a:rPr>
            <a:t>ЫНТАСЫН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800" kern="1200" dirty="0" smtClean="0">
              <a:latin typeface="Times New Roman" pitchFamily="18" charset="0"/>
              <a:cs typeface="Times New Roman" pitchFamily="18" charset="0"/>
            </a:rPr>
            <a:t>САҚТАЙДЫ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58291" y="3010605"/>
        <a:ext cx="2104429" cy="1052214"/>
      </dsp:txXfrm>
    </dsp:sp>
    <dsp:sp modelId="{B5545FB1-7C65-4E20-873F-AE1E21988710}">
      <dsp:nvSpPr>
        <dsp:cNvPr id="0" name=""/>
        <dsp:cNvSpPr/>
      </dsp:nvSpPr>
      <dsp:spPr>
        <a:xfrm rot="18000000">
          <a:off x="1631030" y="1847862"/>
          <a:ext cx="1096445" cy="368275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kern="1200"/>
        </a:p>
      </dsp:txBody>
      <dsp:txXfrm rot="18000000">
        <a:off x="1631030" y="1847862"/>
        <a:ext cx="1096445" cy="3682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922AA-3D69-45EE-8ACA-3E0ED2D3D4E6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AB099-98D3-4414-BB23-1860CB9E76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437677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8934F-27D7-4747-B16D-A2E8AFC9B733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F9729-F558-40B9-9E7B-49D530BF76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E922AA-3D69-45EE-8ACA-3E0ED2D3D4E6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1AB099-98D3-4414-BB23-1860CB9E76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46590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&#1040;&#1081;&#1079;&#1077;&#1088;&#1077;.mp4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>
          <a:blip r:embed="rId2" cstate="print"/>
          <a:srcRect t="15351" b="33200"/>
          <a:stretch>
            <a:fillRect/>
          </a:stretch>
        </p:blipFill>
        <p:spPr>
          <a:xfrm>
            <a:off x="0" y="0"/>
            <a:ext cx="9144000" cy="297033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409983" y="2517744"/>
            <a:ext cx="3533852" cy="3924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kk-KZ" sz="2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Усжанова Айгул Куанбековна</a:t>
            </a:r>
            <a:endParaRPr lang="ru-RU" sz="21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ru-RU" b="1" smtClean="0"/>
              <a:t>Оқу мен оқытудың сапасы тікелей кері байланысқа тәуелді…</a:t>
            </a:r>
            <a:endParaRPr lang="ru-RU" b="1" dirty="0"/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66118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smtClean="0"/>
              <a:t>Мұғалімдер ҚО-жағдайда кері байланыс ережелерін ұстануымыз керек</a:t>
            </a:r>
            <a:endParaRPr lang="ru-RU" b="1" dirty="0"/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6559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smtClean="0"/>
              <a:t>Кері байланыс үлгілері</a:t>
            </a:r>
            <a:endParaRPr lang="ru-RU" b="1" dirty="0"/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377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smtClean="0"/>
              <a:t>Аудио-видео арқылы алынған кері байланыстың тиімділігі</a:t>
            </a:r>
            <a:endParaRPr lang="ru-RU" b="1" dirty="0"/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248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 l="25822" t="20297" r="10533" b="15719"/>
          <a:stretch>
            <a:fillRect/>
          </a:stretch>
        </p:blipFill>
        <p:spPr bwMode="auto">
          <a:xfrm>
            <a:off x="0" y="0"/>
            <a:ext cx="9144000" cy="5128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 cstate="print"/>
          <a:srcRect l="7767" t="7500" r="56490" b="12766"/>
          <a:stretch>
            <a:fillRect/>
          </a:stretch>
        </p:blipFill>
        <p:spPr bwMode="auto">
          <a:xfrm>
            <a:off x="6372200" y="1491630"/>
            <a:ext cx="2430270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ru-RU" b="1" smtClean="0"/>
              <a:t>ҚО кері байланыс жасауға ұсыныс…</a:t>
            </a:r>
            <a:endParaRPr lang="ru-RU" b="1" dirty="0"/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4252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kk-KZ" b="1" smtClean="0"/>
              <a:t>Жұптық және топтық кері байланыс ұйымдастырудың алгоритмі</a:t>
            </a:r>
            <a:endParaRPr lang="ru-RU" b="1" dirty="0"/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3925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1524000" y="53975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ru-RU" b="1" smtClean="0"/>
              <a:t>Кері байланыс берудегі есте сақтайтын ұстанымдар…</a:t>
            </a:r>
            <a:endParaRPr lang="ru-RU" b="1" dirty="0"/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90632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ru-RU" b="1" smtClean="0"/>
              <a:t>Кері байланыста және бағалауда назарда ұстау керек ережелер:</a:t>
            </a:r>
            <a:endParaRPr lang="ru-RU" b="1" dirty="0"/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07472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29563" y="573528"/>
            <a:ext cx="8100900" cy="117724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kk-KZ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ЕҢ БАСТЫСЫ КЕРІ БАЙЛАНЫСТЫҢ ТИІМДІЛІГІ ОНЫҢ САПАЛЫ БОЛУЫНДА ЕКЕНДІГІН ҮНЕМІ ЕСТЕ ҰСТАҒАН АБЗАЛ!</a:t>
            </a:r>
            <a:endParaRPr lang="ru-RU" sz="24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91580" y="2355727"/>
            <a:ext cx="7506834" cy="71558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kk-KZ" sz="21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“Еске салу”, “Кезең-кезеңмен көмек беру”, “Үлгілер ұсыну”, “Челендж” </a:t>
            </a:r>
            <a:endParaRPr lang="ru-RU" sz="21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342</TotalTime>
  <Words>96</Words>
  <Application>Microsoft Office PowerPoint</Application>
  <PresentationFormat>Экран (16:9)</PresentationFormat>
  <Paragraphs>18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Слайд 1</vt:lpstr>
      <vt:lpstr>Оқу мен оқытудың сапасы тікелей кері байланысқа тәуелді…</vt:lpstr>
      <vt:lpstr>Мұғалімдер ҚО-жағдайда кері байланыс ережелерін ұстануымыз керек</vt:lpstr>
      <vt:lpstr>Кері байланыс үлгілері</vt:lpstr>
      <vt:lpstr>Аудио-видео арқылы алынған кері байланыстың тиімділігі</vt:lpstr>
      <vt:lpstr>Слайд 6</vt:lpstr>
      <vt:lpstr>ҚО кері байланыс жасауға ұсыныс…</vt:lpstr>
      <vt:lpstr>Жұптық және топтық кері байланыс ұйымдастырудың алгоритмі</vt:lpstr>
      <vt:lpstr>Слайд 9</vt:lpstr>
      <vt:lpstr>Кері байланыс берудегі есте сақтайтын ұстанымдар…</vt:lpstr>
      <vt:lpstr>Кері байланыста және бағалауда назарда ұстау керек ережелер: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ҚО жағдайындағы кері байланыс пен бағалау</dc:title>
  <dc:creator>User</dc:creator>
  <cp:lastModifiedBy>admin</cp:lastModifiedBy>
  <cp:revision>8</cp:revision>
  <dcterms:created xsi:type="dcterms:W3CDTF">2020-08-16T05:04:15Z</dcterms:created>
  <dcterms:modified xsi:type="dcterms:W3CDTF">2020-08-18T11:50:18Z</dcterms:modified>
</cp:coreProperties>
</file>