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802A2B-F67B-4ACC-B220-906813DC4B84}" type="doc">
      <dgm:prSet loTypeId="urn:microsoft.com/office/officeart/2005/8/layout/hProcess7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C08734-EFEF-4776-9D66-1BA7E036BF9C}">
      <dgm:prSet phldrT="[Текст]" custT="1"/>
      <dgm:spPr/>
      <dgm:t>
        <a:bodyPr/>
        <a:lstStyle/>
        <a:p>
          <a:r>
            <a:rPr lang="kk-KZ" sz="21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Инновациялық әдістер</a:t>
          </a:r>
          <a:endParaRPr lang="ru-RU" sz="21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DBA372-0A57-4819-BE2F-A39A35B019DB}" type="parTrans" cxnId="{B49E8C47-964E-451C-AD88-8840E73E80EB}">
      <dgm:prSet/>
      <dgm:spPr/>
      <dgm:t>
        <a:bodyPr/>
        <a:lstStyle/>
        <a:p>
          <a:endParaRPr lang="ru-RU"/>
        </a:p>
      </dgm:t>
    </dgm:pt>
    <dgm:pt modelId="{C9170D4B-7759-4379-BC48-DB09B6A4A1A3}" type="sibTrans" cxnId="{B49E8C47-964E-451C-AD88-8840E73E80EB}">
      <dgm:prSet/>
      <dgm:spPr/>
      <dgm:t>
        <a:bodyPr/>
        <a:lstStyle/>
        <a:p>
          <a:endParaRPr lang="ru-RU"/>
        </a:p>
      </dgm:t>
    </dgm:pt>
    <dgm:pt modelId="{154EB7A1-4A72-42BF-B576-3D2B4DF7FBD8}">
      <dgm:prSet phldrT="[Текст]" custT="1"/>
      <dgm:spPr/>
      <dgm:t>
        <a:bodyPr/>
        <a:lstStyle/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Тілді ауызша пайдалануға және креативті ойлауға басымдық беріледі</a:t>
          </a:r>
        </a:p>
        <a:p>
          <a:endParaRPr lang="ru-RU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200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kk-KZ" sz="200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Brainstorming</a:t>
          </a:r>
          <a:endParaRPr lang="kk-KZ" sz="2000" u="sng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Миға шабуыл</a:t>
          </a:r>
        </a:p>
        <a:p>
          <a:endParaRPr lang="en-US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en-US" sz="200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Audio lingual</a:t>
          </a:r>
          <a:endParaRPr lang="kk-KZ" sz="2000" u="sng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Тыңдалым әдісі</a:t>
          </a:r>
        </a:p>
        <a:p>
          <a:endParaRPr lang="en-US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en-US" sz="200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Humanistic approach</a:t>
          </a:r>
          <a:endParaRPr lang="kk-KZ" sz="2000" u="sng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Адами фактор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BF5EF3-EBCF-4CA8-87C5-034132DCCF1C}" type="parTrans" cxnId="{07B09CC8-1796-46DB-8CFA-9C1E8CC12F3F}">
      <dgm:prSet/>
      <dgm:spPr/>
      <dgm:t>
        <a:bodyPr/>
        <a:lstStyle/>
        <a:p>
          <a:endParaRPr lang="ru-RU"/>
        </a:p>
      </dgm:t>
    </dgm:pt>
    <dgm:pt modelId="{7497C629-D306-4BF6-AC62-0302F2A5FD6A}" type="sibTrans" cxnId="{07B09CC8-1796-46DB-8CFA-9C1E8CC12F3F}">
      <dgm:prSet/>
      <dgm:spPr/>
      <dgm:t>
        <a:bodyPr/>
        <a:lstStyle/>
        <a:p>
          <a:endParaRPr lang="ru-RU"/>
        </a:p>
      </dgm:t>
    </dgm:pt>
    <dgm:pt modelId="{DEA96085-6C8F-4592-8FDD-E0DD25370474}">
      <dgm:prSet phldrT="[Текст]"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Оқыту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модельдер</a:t>
          </a:r>
          <a:r>
            <a: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і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A8750F-51EE-4C9B-A843-C461D547A938}" type="parTrans" cxnId="{EB4EE59F-C553-4644-8990-ECA5A6E8A9E3}">
      <dgm:prSet/>
      <dgm:spPr/>
      <dgm:t>
        <a:bodyPr/>
        <a:lstStyle/>
        <a:p>
          <a:endParaRPr lang="ru-RU"/>
        </a:p>
      </dgm:t>
    </dgm:pt>
    <dgm:pt modelId="{43ADD71E-145D-49C3-A72F-8AA9BF4A0542}" type="sibTrans" cxnId="{EB4EE59F-C553-4644-8990-ECA5A6E8A9E3}">
      <dgm:prSet/>
      <dgm:spPr/>
      <dgm:t>
        <a:bodyPr/>
        <a:lstStyle/>
        <a:p>
          <a:endParaRPr lang="ru-RU"/>
        </a:p>
      </dgm:t>
    </dgm:pt>
    <dgm:pt modelId="{DE59D469-71B9-4603-AADA-5192E9BFE843}">
      <dgm:prSet phldrT="[Текст]" custT="1"/>
      <dgm:spPr/>
      <dgm:t>
        <a:bodyPr/>
        <a:lstStyle/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Білім беру процесін жүйелеуге арналаған құрылымдық модельдер</a:t>
          </a:r>
        </a:p>
        <a:p>
          <a:r>
            <a:rPr lang="en-US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PPT</a:t>
          </a:r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Presentation, Practice, Production</a:t>
          </a:r>
          <a:endParaRPr lang="kk-KZ" sz="2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Дағдыны қалыптастыру және қолдану</a:t>
          </a:r>
          <a:endParaRPr lang="en-US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TBL</a:t>
          </a:r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Task-Based Learning</a:t>
          </a:r>
        </a:p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Нақты тапсырмалар арқылы үйрену</a:t>
          </a:r>
        </a:p>
        <a:p>
          <a:r>
            <a:rPr lang="en-US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TTT</a:t>
          </a:r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Test-Teach-Test</a:t>
          </a:r>
          <a:endParaRPr lang="kk-KZ" sz="2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Тексеру және түзету енгізу</a:t>
          </a:r>
          <a:endParaRPr lang="en-US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kk-KZ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A3EB04-2AE2-499D-95CB-FFDC9C5848AB}" type="parTrans" cxnId="{B55F61E5-3D24-40FA-A885-05F28099A183}">
      <dgm:prSet/>
      <dgm:spPr/>
      <dgm:t>
        <a:bodyPr/>
        <a:lstStyle/>
        <a:p>
          <a:endParaRPr lang="ru-RU"/>
        </a:p>
      </dgm:t>
    </dgm:pt>
    <dgm:pt modelId="{B1185817-F0B7-4D57-A3E3-4C9726DF4F17}" type="sibTrans" cxnId="{B55F61E5-3D24-40FA-A885-05F28099A183}">
      <dgm:prSet/>
      <dgm:spPr/>
      <dgm:t>
        <a:bodyPr/>
        <a:lstStyle/>
        <a:p>
          <a:endParaRPr lang="ru-RU"/>
        </a:p>
      </dgm:t>
    </dgm:pt>
    <dgm:pt modelId="{76669CA9-1C40-4630-8451-025C41DE1F7C}">
      <dgm:prSet phldrT="[Текст]" custT="1"/>
      <dgm:spPr/>
      <dgm:t>
        <a:bodyPr/>
        <a:lstStyle/>
        <a:p>
          <a:r>
            <a: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Интерактивтілік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091E55-5117-40A3-A5AB-13CBD724156F}" type="parTrans" cxnId="{A3782A7C-484B-401B-8799-3C70B465483C}">
      <dgm:prSet/>
      <dgm:spPr/>
      <dgm:t>
        <a:bodyPr/>
        <a:lstStyle/>
        <a:p>
          <a:endParaRPr lang="ru-RU"/>
        </a:p>
      </dgm:t>
    </dgm:pt>
    <dgm:pt modelId="{E6DB5DAD-9C39-437B-B472-CD329C7FAEB4}" type="sibTrans" cxnId="{A3782A7C-484B-401B-8799-3C70B465483C}">
      <dgm:prSet/>
      <dgm:spPr/>
      <dgm:t>
        <a:bodyPr/>
        <a:lstStyle/>
        <a:p>
          <a:endParaRPr lang="ru-RU"/>
        </a:p>
      </dgm:t>
    </dgm:pt>
    <dgm:pt modelId="{DA78CAD5-F5CA-40DE-8096-9E20946EBDB9}">
      <dgm:prSet phldrT="[Текст]" custT="1"/>
      <dgm:spPr/>
      <dgm:t>
        <a:bodyPr/>
        <a:lstStyle/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Қарым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қатынас дағдыларын дамытуға бағытталған белсенді әдістер</a:t>
          </a:r>
        </a:p>
        <a:p>
          <a:endParaRPr lang="kk-KZ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Дебаттар </a:t>
          </a:r>
        </a:p>
        <a:p>
          <a:endParaRPr lang="kk-KZ" sz="2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Ойды ашық, дәлелді жеткізу дағдысын қалыттастыру</a:t>
          </a:r>
        </a:p>
        <a:p>
          <a:endParaRPr lang="kk-KZ" sz="20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Пікірталас ойындары</a:t>
          </a:r>
        </a:p>
        <a:p>
          <a:endParaRPr lang="kk-KZ" sz="2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Еркін сөйлеу ортасын құру арқылы қорқынышты жеңу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504E69-7CD5-43FB-AD34-F8C93E5EE0FB}" type="parTrans" cxnId="{B6CA7D01-23C7-4130-B2CF-CFDEBB16FB17}">
      <dgm:prSet/>
      <dgm:spPr/>
      <dgm:t>
        <a:bodyPr/>
        <a:lstStyle/>
        <a:p>
          <a:endParaRPr lang="ru-RU"/>
        </a:p>
      </dgm:t>
    </dgm:pt>
    <dgm:pt modelId="{B40CE3F8-743C-4EE2-B844-90CE7041A33A}" type="sibTrans" cxnId="{B6CA7D01-23C7-4130-B2CF-CFDEBB16FB17}">
      <dgm:prSet/>
      <dgm:spPr/>
      <dgm:t>
        <a:bodyPr/>
        <a:lstStyle/>
        <a:p>
          <a:endParaRPr lang="ru-RU"/>
        </a:p>
      </dgm:t>
    </dgm:pt>
    <dgm:pt modelId="{B9B23761-6094-48DA-9FC3-667316B03CBD}" type="pres">
      <dgm:prSet presAssocID="{A4802A2B-F67B-4ACC-B220-906813DC4B8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DBDA32-3FCF-4122-868E-B6722EA6DBC0}" type="pres">
      <dgm:prSet presAssocID="{30C08734-EFEF-4776-9D66-1BA7E036BF9C}" presName="compositeNode" presStyleCnt="0">
        <dgm:presLayoutVars>
          <dgm:bulletEnabled val="1"/>
        </dgm:presLayoutVars>
      </dgm:prSet>
      <dgm:spPr/>
    </dgm:pt>
    <dgm:pt modelId="{13570EEC-DE48-49C7-93D5-E0871497A2D0}" type="pres">
      <dgm:prSet presAssocID="{30C08734-EFEF-4776-9D66-1BA7E036BF9C}" presName="bgRect" presStyleLbl="node1" presStyleIdx="0" presStyleCnt="3" custScaleY="140778"/>
      <dgm:spPr/>
      <dgm:t>
        <a:bodyPr/>
        <a:lstStyle/>
        <a:p>
          <a:endParaRPr lang="ru-RU"/>
        </a:p>
      </dgm:t>
    </dgm:pt>
    <dgm:pt modelId="{B44B2685-927D-4068-B652-B05F58A1BBF6}" type="pres">
      <dgm:prSet presAssocID="{30C08734-EFEF-4776-9D66-1BA7E036BF9C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655D3D-E6C6-404A-8C35-907626DFE7BE}" type="pres">
      <dgm:prSet presAssocID="{30C08734-EFEF-4776-9D66-1BA7E036BF9C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3FF7E2-431A-4E24-92E2-895C8296E8D4}" type="pres">
      <dgm:prSet presAssocID="{C9170D4B-7759-4379-BC48-DB09B6A4A1A3}" presName="hSp" presStyleCnt="0"/>
      <dgm:spPr/>
    </dgm:pt>
    <dgm:pt modelId="{C7C847C7-8280-4B94-89C3-64FB03CB732F}" type="pres">
      <dgm:prSet presAssocID="{C9170D4B-7759-4379-BC48-DB09B6A4A1A3}" presName="vProcSp" presStyleCnt="0"/>
      <dgm:spPr/>
    </dgm:pt>
    <dgm:pt modelId="{3B1B24FE-FE4A-4D42-AB76-9BC8D8A33EFF}" type="pres">
      <dgm:prSet presAssocID="{C9170D4B-7759-4379-BC48-DB09B6A4A1A3}" presName="vSp1" presStyleCnt="0"/>
      <dgm:spPr/>
    </dgm:pt>
    <dgm:pt modelId="{6F537D58-19CA-44D9-85AB-EC886CE8B439}" type="pres">
      <dgm:prSet presAssocID="{C9170D4B-7759-4379-BC48-DB09B6A4A1A3}" presName="simulatedConn" presStyleLbl="solidFgAcc1" presStyleIdx="0" presStyleCnt="2"/>
      <dgm:spPr/>
    </dgm:pt>
    <dgm:pt modelId="{CC4CC696-3EA1-4A56-B0A2-E2B212820079}" type="pres">
      <dgm:prSet presAssocID="{C9170D4B-7759-4379-BC48-DB09B6A4A1A3}" presName="vSp2" presStyleCnt="0"/>
      <dgm:spPr/>
    </dgm:pt>
    <dgm:pt modelId="{A12E57FA-34DB-4E81-B39E-84BC1CA07FF0}" type="pres">
      <dgm:prSet presAssocID="{C9170D4B-7759-4379-BC48-DB09B6A4A1A3}" presName="sibTrans" presStyleCnt="0"/>
      <dgm:spPr/>
    </dgm:pt>
    <dgm:pt modelId="{C4E5BA1A-1E62-45B6-8B33-1ED2D1D5D25B}" type="pres">
      <dgm:prSet presAssocID="{DEA96085-6C8F-4592-8FDD-E0DD25370474}" presName="compositeNode" presStyleCnt="0">
        <dgm:presLayoutVars>
          <dgm:bulletEnabled val="1"/>
        </dgm:presLayoutVars>
      </dgm:prSet>
      <dgm:spPr/>
    </dgm:pt>
    <dgm:pt modelId="{6675CA1D-CC88-430C-B032-7403D7974FA6}" type="pres">
      <dgm:prSet presAssocID="{DEA96085-6C8F-4592-8FDD-E0DD25370474}" presName="bgRect" presStyleLbl="node1" presStyleIdx="1" presStyleCnt="3" custScaleY="140333"/>
      <dgm:spPr/>
      <dgm:t>
        <a:bodyPr/>
        <a:lstStyle/>
        <a:p>
          <a:endParaRPr lang="ru-RU"/>
        </a:p>
      </dgm:t>
    </dgm:pt>
    <dgm:pt modelId="{FB697D2F-F094-487B-B40A-595790F480BB}" type="pres">
      <dgm:prSet presAssocID="{DEA96085-6C8F-4592-8FDD-E0DD25370474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61E2BE-3EE6-4DCE-82BD-C71D51481177}" type="pres">
      <dgm:prSet presAssocID="{DEA96085-6C8F-4592-8FDD-E0DD25370474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7D89B1-AD92-473C-943C-DA9CF75D3587}" type="pres">
      <dgm:prSet presAssocID="{43ADD71E-145D-49C3-A72F-8AA9BF4A0542}" presName="hSp" presStyleCnt="0"/>
      <dgm:spPr/>
    </dgm:pt>
    <dgm:pt modelId="{99841EB0-DDF5-48C2-A057-6F925DE02D55}" type="pres">
      <dgm:prSet presAssocID="{43ADD71E-145D-49C3-A72F-8AA9BF4A0542}" presName="vProcSp" presStyleCnt="0"/>
      <dgm:spPr/>
    </dgm:pt>
    <dgm:pt modelId="{02A1814A-C224-45D3-8DE3-6F183A46EF74}" type="pres">
      <dgm:prSet presAssocID="{43ADD71E-145D-49C3-A72F-8AA9BF4A0542}" presName="vSp1" presStyleCnt="0"/>
      <dgm:spPr/>
    </dgm:pt>
    <dgm:pt modelId="{DFED5446-A87C-4E74-B614-A905EB38053D}" type="pres">
      <dgm:prSet presAssocID="{43ADD71E-145D-49C3-A72F-8AA9BF4A0542}" presName="simulatedConn" presStyleLbl="solidFgAcc1" presStyleIdx="1" presStyleCnt="2"/>
      <dgm:spPr/>
    </dgm:pt>
    <dgm:pt modelId="{95BF0494-CAB6-41A4-A764-5AF008AFF0F9}" type="pres">
      <dgm:prSet presAssocID="{43ADD71E-145D-49C3-A72F-8AA9BF4A0542}" presName="vSp2" presStyleCnt="0"/>
      <dgm:spPr/>
    </dgm:pt>
    <dgm:pt modelId="{AA0F9C35-ACE9-4A3C-B0F4-7B418D09DFC5}" type="pres">
      <dgm:prSet presAssocID="{43ADD71E-145D-49C3-A72F-8AA9BF4A0542}" presName="sibTrans" presStyleCnt="0"/>
      <dgm:spPr/>
    </dgm:pt>
    <dgm:pt modelId="{8A1C61D6-746D-4909-B5C7-D860A0D3DFD0}" type="pres">
      <dgm:prSet presAssocID="{76669CA9-1C40-4630-8451-025C41DE1F7C}" presName="compositeNode" presStyleCnt="0">
        <dgm:presLayoutVars>
          <dgm:bulletEnabled val="1"/>
        </dgm:presLayoutVars>
      </dgm:prSet>
      <dgm:spPr/>
    </dgm:pt>
    <dgm:pt modelId="{B8F05DC0-7B0F-4714-884E-EA24B3B5A7F4}" type="pres">
      <dgm:prSet presAssocID="{76669CA9-1C40-4630-8451-025C41DE1F7C}" presName="bgRect" presStyleLbl="node1" presStyleIdx="2" presStyleCnt="3" custScaleY="140333"/>
      <dgm:spPr/>
      <dgm:t>
        <a:bodyPr/>
        <a:lstStyle/>
        <a:p>
          <a:endParaRPr lang="ru-RU"/>
        </a:p>
      </dgm:t>
    </dgm:pt>
    <dgm:pt modelId="{D35B1F6F-65A8-446B-821C-C85E159B831A}" type="pres">
      <dgm:prSet presAssocID="{76669CA9-1C40-4630-8451-025C41DE1F7C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EED0D1-4BAF-461B-8D16-DF860A57F324}" type="pres">
      <dgm:prSet presAssocID="{76669CA9-1C40-4630-8451-025C41DE1F7C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39E4F0-0B39-4498-B2EF-880E4E9E868C}" type="presOf" srcId="{DE59D469-71B9-4603-AADA-5192E9BFE843}" destId="{9761E2BE-3EE6-4DCE-82BD-C71D51481177}" srcOrd="0" destOrd="0" presId="urn:microsoft.com/office/officeart/2005/8/layout/hProcess7"/>
    <dgm:cxn modelId="{B6CA7D01-23C7-4130-B2CF-CFDEBB16FB17}" srcId="{76669CA9-1C40-4630-8451-025C41DE1F7C}" destId="{DA78CAD5-F5CA-40DE-8096-9E20946EBDB9}" srcOrd="0" destOrd="0" parTransId="{E4504E69-7CD5-43FB-AD34-F8C93E5EE0FB}" sibTransId="{B40CE3F8-743C-4EE2-B844-90CE7041A33A}"/>
    <dgm:cxn modelId="{524997F2-E2D8-4B81-ADCF-673C53673AE6}" type="presOf" srcId="{DEA96085-6C8F-4592-8FDD-E0DD25370474}" destId="{6675CA1D-CC88-430C-B032-7403D7974FA6}" srcOrd="0" destOrd="0" presId="urn:microsoft.com/office/officeart/2005/8/layout/hProcess7"/>
    <dgm:cxn modelId="{71DE84A5-B20B-4344-A055-4BE8D8D49B5A}" type="presOf" srcId="{30C08734-EFEF-4776-9D66-1BA7E036BF9C}" destId="{13570EEC-DE48-49C7-93D5-E0871497A2D0}" srcOrd="0" destOrd="0" presId="urn:microsoft.com/office/officeart/2005/8/layout/hProcess7"/>
    <dgm:cxn modelId="{9FB971AB-2DF9-4D2E-9473-DA628EE75446}" type="presOf" srcId="{30C08734-EFEF-4776-9D66-1BA7E036BF9C}" destId="{B44B2685-927D-4068-B652-B05F58A1BBF6}" srcOrd="1" destOrd="0" presId="urn:microsoft.com/office/officeart/2005/8/layout/hProcess7"/>
    <dgm:cxn modelId="{76812EEA-DAE1-4ED3-A9A7-4C4836BBC61B}" type="presOf" srcId="{76669CA9-1C40-4630-8451-025C41DE1F7C}" destId="{D35B1F6F-65A8-446B-821C-C85E159B831A}" srcOrd="1" destOrd="0" presId="urn:microsoft.com/office/officeart/2005/8/layout/hProcess7"/>
    <dgm:cxn modelId="{B49E8C47-964E-451C-AD88-8840E73E80EB}" srcId="{A4802A2B-F67B-4ACC-B220-906813DC4B84}" destId="{30C08734-EFEF-4776-9D66-1BA7E036BF9C}" srcOrd="0" destOrd="0" parTransId="{26DBA372-0A57-4819-BE2F-A39A35B019DB}" sibTransId="{C9170D4B-7759-4379-BC48-DB09B6A4A1A3}"/>
    <dgm:cxn modelId="{C16D7648-B0CE-4871-B7A9-FDAF66955AAC}" type="presOf" srcId="{DEA96085-6C8F-4592-8FDD-E0DD25370474}" destId="{FB697D2F-F094-487B-B40A-595790F480BB}" srcOrd="1" destOrd="0" presId="urn:microsoft.com/office/officeart/2005/8/layout/hProcess7"/>
    <dgm:cxn modelId="{07B09CC8-1796-46DB-8CFA-9C1E8CC12F3F}" srcId="{30C08734-EFEF-4776-9D66-1BA7E036BF9C}" destId="{154EB7A1-4A72-42BF-B576-3D2B4DF7FBD8}" srcOrd="0" destOrd="0" parTransId="{01BF5EF3-EBCF-4CA8-87C5-034132DCCF1C}" sibTransId="{7497C629-D306-4BF6-AC62-0302F2A5FD6A}"/>
    <dgm:cxn modelId="{EB4EE59F-C553-4644-8990-ECA5A6E8A9E3}" srcId="{A4802A2B-F67B-4ACC-B220-906813DC4B84}" destId="{DEA96085-6C8F-4592-8FDD-E0DD25370474}" srcOrd="1" destOrd="0" parTransId="{E0A8750F-51EE-4C9B-A843-C461D547A938}" sibTransId="{43ADD71E-145D-49C3-A72F-8AA9BF4A0542}"/>
    <dgm:cxn modelId="{AD3C6C09-FD7C-471A-A3F6-460933073514}" type="presOf" srcId="{A4802A2B-F67B-4ACC-B220-906813DC4B84}" destId="{B9B23761-6094-48DA-9FC3-667316B03CBD}" srcOrd="0" destOrd="0" presId="urn:microsoft.com/office/officeart/2005/8/layout/hProcess7"/>
    <dgm:cxn modelId="{3DF0C44C-9D80-413A-B5B7-2CBDAE692161}" type="presOf" srcId="{DA78CAD5-F5CA-40DE-8096-9E20946EBDB9}" destId="{F9EED0D1-4BAF-461B-8D16-DF860A57F324}" srcOrd="0" destOrd="0" presId="urn:microsoft.com/office/officeart/2005/8/layout/hProcess7"/>
    <dgm:cxn modelId="{A3782A7C-484B-401B-8799-3C70B465483C}" srcId="{A4802A2B-F67B-4ACC-B220-906813DC4B84}" destId="{76669CA9-1C40-4630-8451-025C41DE1F7C}" srcOrd="2" destOrd="0" parTransId="{2E091E55-5117-40A3-A5AB-13CBD724156F}" sibTransId="{E6DB5DAD-9C39-437B-B472-CD329C7FAEB4}"/>
    <dgm:cxn modelId="{FCDFE5F5-62F2-467A-A3F5-F585BDA0452B}" type="presOf" srcId="{76669CA9-1C40-4630-8451-025C41DE1F7C}" destId="{B8F05DC0-7B0F-4714-884E-EA24B3B5A7F4}" srcOrd="0" destOrd="0" presId="urn:microsoft.com/office/officeart/2005/8/layout/hProcess7"/>
    <dgm:cxn modelId="{BB2F8210-6DC0-4391-8A49-BD7CB77F5B0E}" type="presOf" srcId="{154EB7A1-4A72-42BF-B576-3D2B4DF7FBD8}" destId="{4C655D3D-E6C6-404A-8C35-907626DFE7BE}" srcOrd="0" destOrd="0" presId="urn:microsoft.com/office/officeart/2005/8/layout/hProcess7"/>
    <dgm:cxn modelId="{B55F61E5-3D24-40FA-A885-05F28099A183}" srcId="{DEA96085-6C8F-4592-8FDD-E0DD25370474}" destId="{DE59D469-71B9-4603-AADA-5192E9BFE843}" srcOrd="0" destOrd="0" parTransId="{48A3EB04-2AE2-499D-95CB-FFDC9C5848AB}" sibTransId="{B1185817-F0B7-4D57-A3E3-4C9726DF4F17}"/>
    <dgm:cxn modelId="{1432E81F-3CE8-4AC6-A2D7-60AA4B3F3EE4}" type="presParOf" srcId="{B9B23761-6094-48DA-9FC3-667316B03CBD}" destId="{A4DBDA32-3FCF-4122-868E-B6722EA6DBC0}" srcOrd="0" destOrd="0" presId="urn:microsoft.com/office/officeart/2005/8/layout/hProcess7"/>
    <dgm:cxn modelId="{BD8259AC-D7C1-4367-8DBF-4F9142B5DAF4}" type="presParOf" srcId="{A4DBDA32-3FCF-4122-868E-B6722EA6DBC0}" destId="{13570EEC-DE48-49C7-93D5-E0871497A2D0}" srcOrd="0" destOrd="0" presId="urn:microsoft.com/office/officeart/2005/8/layout/hProcess7"/>
    <dgm:cxn modelId="{45D269B4-DFD1-41DF-BBEB-5BC3621C2B05}" type="presParOf" srcId="{A4DBDA32-3FCF-4122-868E-B6722EA6DBC0}" destId="{B44B2685-927D-4068-B652-B05F58A1BBF6}" srcOrd="1" destOrd="0" presId="urn:microsoft.com/office/officeart/2005/8/layout/hProcess7"/>
    <dgm:cxn modelId="{6E79EDFD-2E27-4D89-86C8-83661BA54FFE}" type="presParOf" srcId="{A4DBDA32-3FCF-4122-868E-B6722EA6DBC0}" destId="{4C655D3D-E6C6-404A-8C35-907626DFE7BE}" srcOrd="2" destOrd="0" presId="urn:microsoft.com/office/officeart/2005/8/layout/hProcess7"/>
    <dgm:cxn modelId="{3CADD17E-DC48-418F-90E7-EF5A7B2013F2}" type="presParOf" srcId="{B9B23761-6094-48DA-9FC3-667316B03CBD}" destId="{C93FF7E2-431A-4E24-92E2-895C8296E8D4}" srcOrd="1" destOrd="0" presId="urn:microsoft.com/office/officeart/2005/8/layout/hProcess7"/>
    <dgm:cxn modelId="{EFF75064-1A99-4C12-988D-7C6954D4EF32}" type="presParOf" srcId="{B9B23761-6094-48DA-9FC3-667316B03CBD}" destId="{C7C847C7-8280-4B94-89C3-64FB03CB732F}" srcOrd="2" destOrd="0" presId="urn:microsoft.com/office/officeart/2005/8/layout/hProcess7"/>
    <dgm:cxn modelId="{1C8A5FBC-D677-4C12-B605-4FCB93093018}" type="presParOf" srcId="{C7C847C7-8280-4B94-89C3-64FB03CB732F}" destId="{3B1B24FE-FE4A-4D42-AB76-9BC8D8A33EFF}" srcOrd="0" destOrd="0" presId="urn:microsoft.com/office/officeart/2005/8/layout/hProcess7"/>
    <dgm:cxn modelId="{81101726-C758-4DE1-B76D-258084578841}" type="presParOf" srcId="{C7C847C7-8280-4B94-89C3-64FB03CB732F}" destId="{6F537D58-19CA-44D9-85AB-EC886CE8B439}" srcOrd="1" destOrd="0" presId="urn:microsoft.com/office/officeart/2005/8/layout/hProcess7"/>
    <dgm:cxn modelId="{FEC00A4E-07C9-4F1F-81CD-D3300AD3D668}" type="presParOf" srcId="{C7C847C7-8280-4B94-89C3-64FB03CB732F}" destId="{CC4CC696-3EA1-4A56-B0A2-E2B212820079}" srcOrd="2" destOrd="0" presId="urn:microsoft.com/office/officeart/2005/8/layout/hProcess7"/>
    <dgm:cxn modelId="{A4392723-F557-4DA4-AAB4-9EDAE5183353}" type="presParOf" srcId="{B9B23761-6094-48DA-9FC3-667316B03CBD}" destId="{A12E57FA-34DB-4E81-B39E-84BC1CA07FF0}" srcOrd="3" destOrd="0" presId="urn:microsoft.com/office/officeart/2005/8/layout/hProcess7"/>
    <dgm:cxn modelId="{1DABE5C9-EFDC-4A0A-8D7A-9CBF721DE2DB}" type="presParOf" srcId="{B9B23761-6094-48DA-9FC3-667316B03CBD}" destId="{C4E5BA1A-1E62-45B6-8B33-1ED2D1D5D25B}" srcOrd="4" destOrd="0" presId="urn:microsoft.com/office/officeart/2005/8/layout/hProcess7"/>
    <dgm:cxn modelId="{1283D20B-7D4E-4368-9BC5-89959F7F58B8}" type="presParOf" srcId="{C4E5BA1A-1E62-45B6-8B33-1ED2D1D5D25B}" destId="{6675CA1D-CC88-430C-B032-7403D7974FA6}" srcOrd="0" destOrd="0" presId="urn:microsoft.com/office/officeart/2005/8/layout/hProcess7"/>
    <dgm:cxn modelId="{D130C036-6AE0-44EC-940E-EA541DE4770A}" type="presParOf" srcId="{C4E5BA1A-1E62-45B6-8B33-1ED2D1D5D25B}" destId="{FB697D2F-F094-487B-B40A-595790F480BB}" srcOrd="1" destOrd="0" presId="urn:microsoft.com/office/officeart/2005/8/layout/hProcess7"/>
    <dgm:cxn modelId="{F0A43942-133C-4F8D-8A88-709FB9C333A8}" type="presParOf" srcId="{C4E5BA1A-1E62-45B6-8B33-1ED2D1D5D25B}" destId="{9761E2BE-3EE6-4DCE-82BD-C71D51481177}" srcOrd="2" destOrd="0" presId="urn:microsoft.com/office/officeart/2005/8/layout/hProcess7"/>
    <dgm:cxn modelId="{C56FBFE2-EFC0-4185-9727-673A9B71D93A}" type="presParOf" srcId="{B9B23761-6094-48DA-9FC3-667316B03CBD}" destId="{C57D89B1-AD92-473C-943C-DA9CF75D3587}" srcOrd="5" destOrd="0" presId="urn:microsoft.com/office/officeart/2005/8/layout/hProcess7"/>
    <dgm:cxn modelId="{DE58D722-E403-44DC-8E96-DA872FA2D4DC}" type="presParOf" srcId="{B9B23761-6094-48DA-9FC3-667316B03CBD}" destId="{99841EB0-DDF5-48C2-A057-6F925DE02D55}" srcOrd="6" destOrd="0" presId="urn:microsoft.com/office/officeart/2005/8/layout/hProcess7"/>
    <dgm:cxn modelId="{33CCDCF9-CAFE-43C4-9EDE-1EBE4D838997}" type="presParOf" srcId="{99841EB0-DDF5-48C2-A057-6F925DE02D55}" destId="{02A1814A-C224-45D3-8DE3-6F183A46EF74}" srcOrd="0" destOrd="0" presId="urn:microsoft.com/office/officeart/2005/8/layout/hProcess7"/>
    <dgm:cxn modelId="{72834D9F-3AA0-4947-B40C-68E154EB8869}" type="presParOf" srcId="{99841EB0-DDF5-48C2-A057-6F925DE02D55}" destId="{DFED5446-A87C-4E74-B614-A905EB38053D}" srcOrd="1" destOrd="0" presId="urn:microsoft.com/office/officeart/2005/8/layout/hProcess7"/>
    <dgm:cxn modelId="{0AD296AB-1FE3-4E56-A4B7-7D21DAC95B37}" type="presParOf" srcId="{99841EB0-DDF5-48C2-A057-6F925DE02D55}" destId="{95BF0494-CAB6-41A4-A764-5AF008AFF0F9}" srcOrd="2" destOrd="0" presId="urn:microsoft.com/office/officeart/2005/8/layout/hProcess7"/>
    <dgm:cxn modelId="{8811BB90-B0F6-4D71-99CD-E000275F3B9E}" type="presParOf" srcId="{B9B23761-6094-48DA-9FC3-667316B03CBD}" destId="{AA0F9C35-ACE9-4A3C-B0F4-7B418D09DFC5}" srcOrd="7" destOrd="0" presId="urn:microsoft.com/office/officeart/2005/8/layout/hProcess7"/>
    <dgm:cxn modelId="{E0E4DA2D-0A84-463D-B162-A0C74514D892}" type="presParOf" srcId="{B9B23761-6094-48DA-9FC3-667316B03CBD}" destId="{8A1C61D6-746D-4909-B5C7-D860A0D3DFD0}" srcOrd="8" destOrd="0" presId="urn:microsoft.com/office/officeart/2005/8/layout/hProcess7"/>
    <dgm:cxn modelId="{86EEAC23-F7AB-4CFB-82C7-ECD8A552333A}" type="presParOf" srcId="{8A1C61D6-746D-4909-B5C7-D860A0D3DFD0}" destId="{B8F05DC0-7B0F-4714-884E-EA24B3B5A7F4}" srcOrd="0" destOrd="0" presId="urn:microsoft.com/office/officeart/2005/8/layout/hProcess7"/>
    <dgm:cxn modelId="{404104A3-B902-4BB1-A07A-60171EB03155}" type="presParOf" srcId="{8A1C61D6-746D-4909-B5C7-D860A0D3DFD0}" destId="{D35B1F6F-65A8-446B-821C-C85E159B831A}" srcOrd="1" destOrd="0" presId="urn:microsoft.com/office/officeart/2005/8/layout/hProcess7"/>
    <dgm:cxn modelId="{79DF2521-B21E-4893-BE52-4366ED8B3194}" type="presParOf" srcId="{8A1C61D6-746D-4909-B5C7-D860A0D3DFD0}" destId="{F9EED0D1-4BAF-461B-8D16-DF860A57F324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8E4287-4393-490E-AD2D-02D1F1B88D0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B09F47-3845-4493-85A3-4C2332901CD6}">
      <dgm:prSet phldrT="[Текст]" custT="1"/>
      <dgm:spPr/>
      <dgm:t>
        <a:bodyPr/>
        <a:lstStyle/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Күтілетін нәтижелер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62DEC-1817-483D-9395-1960D5DC3628}" type="parTrans" cxnId="{B0584492-B88B-497D-983A-894EDAF8F476}">
      <dgm:prSet/>
      <dgm:spPr/>
      <dgm:t>
        <a:bodyPr/>
        <a:lstStyle/>
        <a:p>
          <a:endParaRPr lang="ru-RU"/>
        </a:p>
      </dgm:t>
    </dgm:pt>
    <dgm:pt modelId="{BED0371D-5F63-47F7-B559-0958B52399F9}" type="sibTrans" cxnId="{B0584492-B88B-497D-983A-894EDAF8F476}">
      <dgm:prSet/>
      <dgm:spPr/>
      <dgm:t>
        <a:bodyPr/>
        <a:lstStyle/>
        <a:p>
          <a:endParaRPr lang="ru-RU"/>
        </a:p>
      </dgm:t>
    </dgm:pt>
    <dgm:pt modelId="{8DD6354B-82DA-47CA-9E81-E3B06A941EFD}">
      <dgm:prSet phldrT="[Текст]" custT="1"/>
      <dgm:spPr/>
      <dgm:t>
        <a:bodyPr/>
        <a:lstStyle/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Сенімділік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Оқушылар тілдік ортада өздерін еркін әрі сенімді, қорқыныш кедергілерін жеңеді.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5094D4-E67A-4AD8-9C32-C1D09078C7CE}" type="parTrans" cxnId="{794175AD-47E4-4856-AAB9-51BDA8D60211}">
      <dgm:prSet/>
      <dgm:spPr/>
      <dgm:t>
        <a:bodyPr/>
        <a:lstStyle/>
        <a:p>
          <a:endParaRPr lang="ru-RU"/>
        </a:p>
      </dgm:t>
    </dgm:pt>
    <dgm:pt modelId="{FDC91BCD-3B79-43A3-B41F-291F95589FA4}" type="sibTrans" cxnId="{794175AD-47E4-4856-AAB9-51BDA8D60211}">
      <dgm:prSet/>
      <dgm:spPr/>
      <dgm:t>
        <a:bodyPr/>
        <a:lstStyle/>
        <a:p>
          <a:endParaRPr lang="ru-RU"/>
        </a:p>
      </dgm:t>
    </dgm:pt>
    <dgm:pt modelId="{2FC72738-AF5A-488B-8646-47D927619051}">
      <dgm:prSet phldrT="[Текст]" custT="1"/>
      <dgm:spPr/>
      <dgm:t>
        <a:bodyPr/>
        <a:lstStyle/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Грамматикалық бақылау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Грамматикалық құрылымдарды дұрыс қолданадыжәне қателерді өз бетінше түзете алады.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056EF-1540-41A1-B8BB-9CB9219341E8}" type="parTrans" cxnId="{4CD03B76-3D9F-4AD8-8A54-59F5CD5B059D}">
      <dgm:prSet/>
      <dgm:spPr/>
      <dgm:t>
        <a:bodyPr/>
        <a:lstStyle/>
        <a:p>
          <a:endParaRPr lang="ru-RU"/>
        </a:p>
      </dgm:t>
    </dgm:pt>
    <dgm:pt modelId="{3AE6648B-0AB3-47FB-BA46-CB663DEC32A4}" type="sibTrans" cxnId="{4CD03B76-3D9F-4AD8-8A54-59F5CD5B059D}">
      <dgm:prSet/>
      <dgm:spPr/>
      <dgm:t>
        <a:bodyPr/>
        <a:lstStyle/>
        <a:p>
          <a:endParaRPr lang="ru-RU"/>
        </a:p>
      </dgm:t>
    </dgm:pt>
    <dgm:pt modelId="{C25F2D36-068D-4045-9116-372C9E935032}">
      <dgm:prSet phldrT="[Текст]" custT="1"/>
      <dgm:spPr/>
      <dgm:t>
        <a:bodyPr/>
        <a:lstStyle/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Еркін сұхбат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Нақты өмірлік жағдайларда /дүкен, саяхат, танысу/ еркін сұхбаттаса біледі.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70A49E-1285-4810-B853-C92F07166CAE}" type="parTrans" cxnId="{E8C83E63-AD12-4F68-B750-87BD6BBC402E}">
      <dgm:prSet/>
      <dgm:spPr/>
      <dgm:t>
        <a:bodyPr/>
        <a:lstStyle/>
        <a:p>
          <a:endParaRPr lang="ru-RU"/>
        </a:p>
      </dgm:t>
    </dgm:pt>
    <dgm:pt modelId="{B38565CF-2607-4481-95F3-A069BBA9CC96}" type="sibTrans" cxnId="{E8C83E63-AD12-4F68-B750-87BD6BBC402E}">
      <dgm:prSet/>
      <dgm:spPr/>
      <dgm:t>
        <a:bodyPr/>
        <a:lstStyle/>
        <a:p>
          <a:endParaRPr lang="ru-RU"/>
        </a:p>
      </dgm:t>
    </dgm:pt>
    <dgm:pt modelId="{23A37C31-B507-4C05-8EB3-E6B2FB415F84}" type="pres">
      <dgm:prSet presAssocID="{948E4287-4393-490E-AD2D-02D1F1B88D0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F90698C-5937-4006-93A3-8B6B80A3A225}" type="pres">
      <dgm:prSet presAssocID="{79B09F47-3845-4493-85A3-4C2332901CD6}" presName="thickLine" presStyleLbl="alignNode1" presStyleIdx="0" presStyleCnt="1"/>
      <dgm:spPr/>
    </dgm:pt>
    <dgm:pt modelId="{E940665E-D17C-4C76-8AED-70D4CBC86103}" type="pres">
      <dgm:prSet presAssocID="{79B09F47-3845-4493-85A3-4C2332901CD6}" presName="horz1" presStyleCnt="0"/>
      <dgm:spPr/>
    </dgm:pt>
    <dgm:pt modelId="{C0866DEF-A22F-4EA4-909C-1F15AD4FF591}" type="pres">
      <dgm:prSet presAssocID="{79B09F47-3845-4493-85A3-4C2332901CD6}" presName="tx1" presStyleLbl="revTx" presStyleIdx="0" presStyleCnt="4" custScaleX="128395"/>
      <dgm:spPr/>
      <dgm:t>
        <a:bodyPr/>
        <a:lstStyle/>
        <a:p>
          <a:endParaRPr lang="ru-RU"/>
        </a:p>
      </dgm:t>
    </dgm:pt>
    <dgm:pt modelId="{02D706C7-D36D-43E3-B6A0-C43C65822F17}" type="pres">
      <dgm:prSet presAssocID="{79B09F47-3845-4493-85A3-4C2332901CD6}" presName="vert1" presStyleCnt="0"/>
      <dgm:spPr/>
    </dgm:pt>
    <dgm:pt modelId="{61A14849-108A-4A3B-B866-3753BB529864}" type="pres">
      <dgm:prSet presAssocID="{8DD6354B-82DA-47CA-9E81-E3B06A941EFD}" presName="vertSpace2a" presStyleCnt="0"/>
      <dgm:spPr/>
    </dgm:pt>
    <dgm:pt modelId="{A7A8E4B7-F4AF-49F0-9297-798571907F8D}" type="pres">
      <dgm:prSet presAssocID="{8DD6354B-82DA-47CA-9E81-E3B06A941EFD}" presName="horz2" presStyleCnt="0"/>
      <dgm:spPr/>
    </dgm:pt>
    <dgm:pt modelId="{870F4CFE-F516-4EB4-B520-7AE63DC6B304}" type="pres">
      <dgm:prSet presAssocID="{8DD6354B-82DA-47CA-9E81-E3B06A941EFD}" presName="horzSpace2" presStyleCnt="0"/>
      <dgm:spPr/>
    </dgm:pt>
    <dgm:pt modelId="{3061EC8F-51E3-40FA-AB62-039AC51CCF6D}" type="pres">
      <dgm:prSet presAssocID="{8DD6354B-82DA-47CA-9E81-E3B06A941EFD}" presName="tx2" presStyleLbl="revTx" presStyleIdx="1" presStyleCnt="4"/>
      <dgm:spPr/>
      <dgm:t>
        <a:bodyPr/>
        <a:lstStyle/>
        <a:p>
          <a:endParaRPr lang="ru-RU"/>
        </a:p>
      </dgm:t>
    </dgm:pt>
    <dgm:pt modelId="{510FE4D7-238A-4E4A-B01B-CE16C61EACCD}" type="pres">
      <dgm:prSet presAssocID="{8DD6354B-82DA-47CA-9E81-E3B06A941EFD}" presName="vert2" presStyleCnt="0"/>
      <dgm:spPr/>
    </dgm:pt>
    <dgm:pt modelId="{917FEE17-75AF-4287-94FB-3A68CA8C8680}" type="pres">
      <dgm:prSet presAssocID="{8DD6354B-82DA-47CA-9E81-E3B06A941EFD}" presName="thinLine2b" presStyleLbl="callout" presStyleIdx="0" presStyleCnt="3"/>
      <dgm:spPr/>
    </dgm:pt>
    <dgm:pt modelId="{1612AE42-42D1-40D5-9877-1014BB2630A4}" type="pres">
      <dgm:prSet presAssocID="{8DD6354B-82DA-47CA-9E81-E3B06A941EFD}" presName="vertSpace2b" presStyleCnt="0"/>
      <dgm:spPr/>
    </dgm:pt>
    <dgm:pt modelId="{FC0855FD-EDBA-4FBC-A57B-3774A0E96934}" type="pres">
      <dgm:prSet presAssocID="{2FC72738-AF5A-488B-8646-47D927619051}" presName="horz2" presStyleCnt="0"/>
      <dgm:spPr/>
    </dgm:pt>
    <dgm:pt modelId="{83DF3BCF-B2AF-40C7-A3E3-A4F5C0C339A5}" type="pres">
      <dgm:prSet presAssocID="{2FC72738-AF5A-488B-8646-47D927619051}" presName="horzSpace2" presStyleCnt="0"/>
      <dgm:spPr/>
    </dgm:pt>
    <dgm:pt modelId="{6E757315-BD49-4128-8772-92AA60E2A9DB}" type="pres">
      <dgm:prSet presAssocID="{2FC72738-AF5A-488B-8646-47D927619051}" presName="tx2" presStyleLbl="revTx" presStyleIdx="2" presStyleCnt="4"/>
      <dgm:spPr/>
      <dgm:t>
        <a:bodyPr/>
        <a:lstStyle/>
        <a:p>
          <a:endParaRPr lang="ru-RU"/>
        </a:p>
      </dgm:t>
    </dgm:pt>
    <dgm:pt modelId="{E762171D-DC4E-4DC4-9754-17A803973EBA}" type="pres">
      <dgm:prSet presAssocID="{2FC72738-AF5A-488B-8646-47D927619051}" presName="vert2" presStyleCnt="0"/>
      <dgm:spPr/>
    </dgm:pt>
    <dgm:pt modelId="{BF867054-F284-407D-9CEF-9F00B0483DE4}" type="pres">
      <dgm:prSet presAssocID="{2FC72738-AF5A-488B-8646-47D927619051}" presName="thinLine2b" presStyleLbl="callout" presStyleIdx="1" presStyleCnt="3"/>
      <dgm:spPr/>
    </dgm:pt>
    <dgm:pt modelId="{289856DB-C6CC-4283-A591-5739A45C805F}" type="pres">
      <dgm:prSet presAssocID="{2FC72738-AF5A-488B-8646-47D927619051}" presName="vertSpace2b" presStyleCnt="0"/>
      <dgm:spPr/>
    </dgm:pt>
    <dgm:pt modelId="{FD81CAAD-05ED-4C74-9AEE-87FC1AEE9A86}" type="pres">
      <dgm:prSet presAssocID="{C25F2D36-068D-4045-9116-372C9E935032}" presName="horz2" presStyleCnt="0"/>
      <dgm:spPr/>
    </dgm:pt>
    <dgm:pt modelId="{5D1A7F6F-4EBE-4803-8B5D-8A5C0585E5CF}" type="pres">
      <dgm:prSet presAssocID="{C25F2D36-068D-4045-9116-372C9E935032}" presName="horzSpace2" presStyleCnt="0"/>
      <dgm:spPr/>
    </dgm:pt>
    <dgm:pt modelId="{A563C8AF-3995-4942-BA68-FAD259ECF75D}" type="pres">
      <dgm:prSet presAssocID="{C25F2D36-068D-4045-9116-372C9E935032}" presName="tx2" presStyleLbl="revTx" presStyleIdx="3" presStyleCnt="4"/>
      <dgm:spPr/>
      <dgm:t>
        <a:bodyPr/>
        <a:lstStyle/>
        <a:p>
          <a:endParaRPr lang="ru-RU"/>
        </a:p>
      </dgm:t>
    </dgm:pt>
    <dgm:pt modelId="{07FBF454-8863-4856-8947-6B5CC5578919}" type="pres">
      <dgm:prSet presAssocID="{C25F2D36-068D-4045-9116-372C9E935032}" presName="vert2" presStyleCnt="0"/>
      <dgm:spPr/>
    </dgm:pt>
    <dgm:pt modelId="{65201C84-0C78-4FE5-8AA3-89D1334C3560}" type="pres">
      <dgm:prSet presAssocID="{C25F2D36-068D-4045-9116-372C9E935032}" presName="thinLine2b" presStyleLbl="callout" presStyleIdx="2" presStyleCnt="3"/>
      <dgm:spPr/>
    </dgm:pt>
    <dgm:pt modelId="{8FBE3E40-B4C7-41BE-932F-EC61E03A2415}" type="pres">
      <dgm:prSet presAssocID="{C25F2D36-068D-4045-9116-372C9E935032}" presName="vertSpace2b" presStyleCnt="0"/>
      <dgm:spPr/>
    </dgm:pt>
  </dgm:ptLst>
  <dgm:cxnLst>
    <dgm:cxn modelId="{635B399C-F574-465C-8EB2-5FEFD9833F20}" type="presOf" srcId="{2FC72738-AF5A-488B-8646-47D927619051}" destId="{6E757315-BD49-4128-8772-92AA60E2A9DB}" srcOrd="0" destOrd="0" presId="urn:microsoft.com/office/officeart/2008/layout/LinedList"/>
    <dgm:cxn modelId="{794175AD-47E4-4856-AAB9-51BDA8D60211}" srcId="{79B09F47-3845-4493-85A3-4C2332901CD6}" destId="{8DD6354B-82DA-47CA-9E81-E3B06A941EFD}" srcOrd="0" destOrd="0" parTransId="{7E5094D4-E67A-4AD8-9C32-C1D09078C7CE}" sibTransId="{FDC91BCD-3B79-43A3-B41F-291F95589FA4}"/>
    <dgm:cxn modelId="{9E2EF1BF-D76A-47BB-9AE0-F54389322AAA}" type="presOf" srcId="{79B09F47-3845-4493-85A3-4C2332901CD6}" destId="{C0866DEF-A22F-4EA4-909C-1F15AD4FF591}" srcOrd="0" destOrd="0" presId="urn:microsoft.com/office/officeart/2008/layout/LinedList"/>
    <dgm:cxn modelId="{4CD03B76-3D9F-4AD8-8A54-59F5CD5B059D}" srcId="{79B09F47-3845-4493-85A3-4C2332901CD6}" destId="{2FC72738-AF5A-488B-8646-47D927619051}" srcOrd="1" destOrd="0" parTransId="{874056EF-1540-41A1-B8BB-9CB9219341E8}" sibTransId="{3AE6648B-0AB3-47FB-BA46-CB663DEC32A4}"/>
    <dgm:cxn modelId="{1836503F-3B5A-4945-BEC2-80DD8C4A8372}" type="presOf" srcId="{8DD6354B-82DA-47CA-9E81-E3B06A941EFD}" destId="{3061EC8F-51E3-40FA-AB62-039AC51CCF6D}" srcOrd="0" destOrd="0" presId="urn:microsoft.com/office/officeart/2008/layout/LinedList"/>
    <dgm:cxn modelId="{99C847F4-7E83-4D97-BA03-3964E65E370C}" type="presOf" srcId="{948E4287-4393-490E-AD2D-02D1F1B88D02}" destId="{23A37C31-B507-4C05-8EB3-E6B2FB415F84}" srcOrd="0" destOrd="0" presId="urn:microsoft.com/office/officeart/2008/layout/LinedList"/>
    <dgm:cxn modelId="{B0584492-B88B-497D-983A-894EDAF8F476}" srcId="{948E4287-4393-490E-AD2D-02D1F1B88D02}" destId="{79B09F47-3845-4493-85A3-4C2332901CD6}" srcOrd="0" destOrd="0" parTransId="{8F362DEC-1817-483D-9395-1960D5DC3628}" sibTransId="{BED0371D-5F63-47F7-B559-0958B52399F9}"/>
    <dgm:cxn modelId="{4AC2ED99-EFE2-484E-83C7-53D21A11A236}" type="presOf" srcId="{C25F2D36-068D-4045-9116-372C9E935032}" destId="{A563C8AF-3995-4942-BA68-FAD259ECF75D}" srcOrd="0" destOrd="0" presId="urn:microsoft.com/office/officeart/2008/layout/LinedList"/>
    <dgm:cxn modelId="{E8C83E63-AD12-4F68-B750-87BD6BBC402E}" srcId="{79B09F47-3845-4493-85A3-4C2332901CD6}" destId="{C25F2D36-068D-4045-9116-372C9E935032}" srcOrd="2" destOrd="0" parTransId="{F270A49E-1285-4810-B853-C92F07166CAE}" sibTransId="{B38565CF-2607-4481-95F3-A069BBA9CC96}"/>
    <dgm:cxn modelId="{9DFDDF23-4547-4818-85E2-ABF088DF0B5D}" type="presParOf" srcId="{23A37C31-B507-4C05-8EB3-E6B2FB415F84}" destId="{9F90698C-5937-4006-93A3-8B6B80A3A225}" srcOrd="0" destOrd="0" presId="urn:microsoft.com/office/officeart/2008/layout/LinedList"/>
    <dgm:cxn modelId="{EDEC82C2-4CB6-48E6-8E73-6B569C38F7EC}" type="presParOf" srcId="{23A37C31-B507-4C05-8EB3-E6B2FB415F84}" destId="{E940665E-D17C-4C76-8AED-70D4CBC86103}" srcOrd="1" destOrd="0" presId="urn:microsoft.com/office/officeart/2008/layout/LinedList"/>
    <dgm:cxn modelId="{8D5F8942-F82F-4590-923F-117B3B110EE2}" type="presParOf" srcId="{E940665E-D17C-4C76-8AED-70D4CBC86103}" destId="{C0866DEF-A22F-4EA4-909C-1F15AD4FF591}" srcOrd="0" destOrd="0" presId="urn:microsoft.com/office/officeart/2008/layout/LinedList"/>
    <dgm:cxn modelId="{798DC542-B1CE-4DC0-8272-FD7480D52C65}" type="presParOf" srcId="{E940665E-D17C-4C76-8AED-70D4CBC86103}" destId="{02D706C7-D36D-43E3-B6A0-C43C65822F17}" srcOrd="1" destOrd="0" presId="urn:microsoft.com/office/officeart/2008/layout/LinedList"/>
    <dgm:cxn modelId="{48725F38-1482-44FF-B858-8214E2223E19}" type="presParOf" srcId="{02D706C7-D36D-43E3-B6A0-C43C65822F17}" destId="{61A14849-108A-4A3B-B866-3753BB529864}" srcOrd="0" destOrd="0" presId="urn:microsoft.com/office/officeart/2008/layout/LinedList"/>
    <dgm:cxn modelId="{4A0DDA1A-0380-4FA0-9A89-CA57754D5B4A}" type="presParOf" srcId="{02D706C7-D36D-43E3-B6A0-C43C65822F17}" destId="{A7A8E4B7-F4AF-49F0-9297-798571907F8D}" srcOrd="1" destOrd="0" presId="urn:microsoft.com/office/officeart/2008/layout/LinedList"/>
    <dgm:cxn modelId="{8AA53AE3-4179-4C37-A510-D1523DBE170C}" type="presParOf" srcId="{A7A8E4B7-F4AF-49F0-9297-798571907F8D}" destId="{870F4CFE-F516-4EB4-B520-7AE63DC6B304}" srcOrd="0" destOrd="0" presId="urn:microsoft.com/office/officeart/2008/layout/LinedList"/>
    <dgm:cxn modelId="{C6D28A1E-52EE-4AF8-9C1A-E5AB3827191E}" type="presParOf" srcId="{A7A8E4B7-F4AF-49F0-9297-798571907F8D}" destId="{3061EC8F-51E3-40FA-AB62-039AC51CCF6D}" srcOrd="1" destOrd="0" presId="urn:microsoft.com/office/officeart/2008/layout/LinedList"/>
    <dgm:cxn modelId="{C76D5A7A-798E-4215-9BFF-23C27986C83E}" type="presParOf" srcId="{A7A8E4B7-F4AF-49F0-9297-798571907F8D}" destId="{510FE4D7-238A-4E4A-B01B-CE16C61EACCD}" srcOrd="2" destOrd="0" presId="urn:microsoft.com/office/officeart/2008/layout/LinedList"/>
    <dgm:cxn modelId="{D69AE004-81D6-44AC-85CE-909C83EF4C11}" type="presParOf" srcId="{02D706C7-D36D-43E3-B6A0-C43C65822F17}" destId="{917FEE17-75AF-4287-94FB-3A68CA8C8680}" srcOrd="2" destOrd="0" presId="urn:microsoft.com/office/officeart/2008/layout/LinedList"/>
    <dgm:cxn modelId="{5D993D47-22C5-4B42-B663-EA77211F9871}" type="presParOf" srcId="{02D706C7-D36D-43E3-B6A0-C43C65822F17}" destId="{1612AE42-42D1-40D5-9877-1014BB2630A4}" srcOrd="3" destOrd="0" presId="urn:microsoft.com/office/officeart/2008/layout/LinedList"/>
    <dgm:cxn modelId="{0330C296-1A39-4FCA-ACAA-E7B4BA92DA0A}" type="presParOf" srcId="{02D706C7-D36D-43E3-B6A0-C43C65822F17}" destId="{FC0855FD-EDBA-4FBC-A57B-3774A0E96934}" srcOrd="4" destOrd="0" presId="urn:microsoft.com/office/officeart/2008/layout/LinedList"/>
    <dgm:cxn modelId="{32948F76-4AF1-4D60-99AE-42B2B15EE13A}" type="presParOf" srcId="{FC0855FD-EDBA-4FBC-A57B-3774A0E96934}" destId="{83DF3BCF-B2AF-40C7-A3E3-A4F5C0C339A5}" srcOrd="0" destOrd="0" presId="urn:microsoft.com/office/officeart/2008/layout/LinedList"/>
    <dgm:cxn modelId="{A1BBD2D6-A5DD-41CB-BE86-472DCE3F6BA4}" type="presParOf" srcId="{FC0855FD-EDBA-4FBC-A57B-3774A0E96934}" destId="{6E757315-BD49-4128-8772-92AA60E2A9DB}" srcOrd="1" destOrd="0" presId="urn:microsoft.com/office/officeart/2008/layout/LinedList"/>
    <dgm:cxn modelId="{BBCFBA05-2532-4418-B851-4B03063CB12E}" type="presParOf" srcId="{FC0855FD-EDBA-4FBC-A57B-3774A0E96934}" destId="{E762171D-DC4E-4DC4-9754-17A803973EBA}" srcOrd="2" destOrd="0" presId="urn:microsoft.com/office/officeart/2008/layout/LinedList"/>
    <dgm:cxn modelId="{A4A780C2-A2C3-4436-A349-4F4806798018}" type="presParOf" srcId="{02D706C7-D36D-43E3-B6A0-C43C65822F17}" destId="{BF867054-F284-407D-9CEF-9F00B0483DE4}" srcOrd="5" destOrd="0" presId="urn:microsoft.com/office/officeart/2008/layout/LinedList"/>
    <dgm:cxn modelId="{2E6BFC7D-9749-4E2E-9A30-A6EAB7015106}" type="presParOf" srcId="{02D706C7-D36D-43E3-B6A0-C43C65822F17}" destId="{289856DB-C6CC-4283-A591-5739A45C805F}" srcOrd="6" destOrd="0" presId="urn:microsoft.com/office/officeart/2008/layout/LinedList"/>
    <dgm:cxn modelId="{FE64AD31-64C5-4794-95B1-5C4522997D13}" type="presParOf" srcId="{02D706C7-D36D-43E3-B6A0-C43C65822F17}" destId="{FD81CAAD-05ED-4C74-9AEE-87FC1AEE9A86}" srcOrd="7" destOrd="0" presId="urn:microsoft.com/office/officeart/2008/layout/LinedList"/>
    <dgm:cxn modelId="{71866DD9-4E8C-4361-898F-650ECC5298BE}" type="presParOf" srcId="{FD81CAAD-05ED-4C74-9AEE-87FC1AEE9A86}" destId="{5D1A7F6F-4EBE-4803-8B5D-8A5C0585E5CF}" srcOrd="0" destOrd="0" presId="urn:microsoft.com/office/officeart/2008/layout/LinedList"/>
    <dgm:cxn modelId="{D7B34714-B618-486C-8AC0-9CA0D64ADD69}" type="presParOf" srcId="{FD81CAAD-05ED-4C74-9AEE-87FC1AEE9A86}" destId="{A563C8AF-3995-4942-BA68-FAD259ECF75D}" srcOrd="1" destOrd="0" presId="urn:microsoft.com/office/officeart/2008/layout/LinedList"/>
    <dgm:cxn modelId="{18DCA13F-E90F-4117-B4A3-D4ED2FFD4D8C}" type="presParOf" srcId="{FD81CAAD-05ED-4C74-9AEE-87FC1AEE9A86}" destId="{07FBF454-8863-4856-8947-6B5CC5578919}" srcOrd="2" destOrd="0" presId="urn:microsoft.com/office/officeart/2008/layout/LinedList"/>
    <dgm:cxn modelId="{51F021B1-8E27-471A-B14C-9A6DF9E5A0D2}" type="presParOf" srcId="{02D706C7-D36D-43E3-B6A0-C43C65822F17}" destId="{65201C84-0C78-4FE5-8AA3-89D1334C3560}" srcOrd="8" destOrd="0" presId="urn:microsoft.com/office/officeart/2008/layout/LinedList"/>
    <dgm:cxn modelId="{DB1EAF4A-A3D6-45AE-B848-744FBFF8228D}" type="presParOf" srcId="{02D706C7-D36D-43E3-B6A0-C43C65822F17}" destId="{8FBE3E40-B4C7-41BE-932F-EC61E03A2415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48E4287-4393-490E-AD2D-02D1F1B88D0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B09F47-3845-4493-85A3-4C2332901CD6}">
      <dgm:prSet phldrT="[Текст]" custT="1"/>
      <dgm:spPr/>
      <dgm:t>
        <a:bodyPr/>
        <a:lstStyle/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Бағалау жүйесі </a:t>
          </a:r>
        </a:p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 балл</a:t>
          </a:r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62DEC-1817-483D-9395-1960D5DC3628}" type="parTrans" cxnId="{B0584492-B88B-497D-983A-894EDAF8F476}">
      <dgm:prSet/>
      <dgm:spPr/>
      <dgm:t>
        <a:bodyPr/>
        <a:lstStyle/>
        <a:p>
          <a:endParaRPr lang="ru-RU"/>
        </a:p>
      </dgm:t>
    </dgm:pt>
    <dgm:pt modelId="{BED0371D-5F63-47F7-B559-0958B52399F9}" type="sibTrans" cxnId="{B0584492-B88B-497D-983A-894EDAF8F476}">
      <dgm:prSet/>
      <dgm:spPr/>
      <dgm:t>
        <a:bodyPr/>
        <a:lstStyle/>
        <a:p>
          <a:endParaRPr lang="ru-RU"/>
        </a:p>
      </dgm:t>
    </dgm:pt>
    <dgm:pt modelId="{8DD6354B-82DA-47CA-9E81-E3B06A941EFD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9-10 ҮЗДІК</a:t>
          </a:r>
          <a:endParaRPr lang="kk-KZ" sz="1800" dirty="0" smtClean="0">
            <a:solidFill>
              <a:srgbClr val="00B05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Күрделі мәтіндермен өз бетінше жұмыс істеу , тақырыпты толық меңгеру және креативті қолдану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5094D4-E67A-4AD8-9C32-C1D09078C7CE}" type="parTrans" cxnId="{794175AD-47E4-4856-AAB9-51BDA8D60211}">
      <dgm:prSet/>
      <dgm:spPr/>
      <dgm:t>
        <a:bodyPr/>
        <a:lstStyle/>
        <a:p>
          <a:endParaRPr lang="ru-RU"/>
        </a:p>
      </dgm:t>
    </dgm:pt>
    <dgm:pt modelId="{FDC91BCD-3B79-43A3-B41F-291F95589FA4}" type="sibTrans" cxnId="{794175AD-47E4-4856-AAB9-51BDA8D60211}">
      <dgm:prSet/>
      <dgm:spPr/>
      <dgm:t>
        <a:bodyPr/>
        <a:lstStyle/>
        <a:p>
          <a:endParaRPr lang="ru-RU"/>
        </a:p>
      </dgm:t>
    </dgm:pt>
    <dgm:pt modelId="{2FC72738-AF5A-488B-8646-47D927619051}">
      <dgm:prSet phldrT="[Текст]" custT="1"/>
      <dgm:spPr/>
      <dgm:t>
        <a:bodyPr/>
        <a:lstStyle/>
        <a:p>
          <a:r>
            <a:rPr lang="en-US" sz="18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7-8 </a:t>
          </a:r>
          <a:r>
            <a:rPr lang="kk-KZ" sz="18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ЖАҚСЫ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Тапсырмаларды орындауда жүйелілік бар, бірақ ұсақ лексикалық немесе грамматикалық қателер кездеседі.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056EF-1540-41A1-B8BB-9CB9219341E8}" type="parTrans" cxnId="{4CD03B76-3D9F-4AD8-8A54-59F5CD5B059D}">
      <dgm:prSet/>
      <dgm:spPr/>
      <dgm:t>
        <a:bodyPr/>
        <a:lstStyle/>
        <a:p>
          <a:endParaRPr lang="ru-RU"/>
        </a:p>
      </dgm:t>
    </dgm:pt>
    <dgm:pt modelId="{3AE6648B-0AB3-47FB-BA46-CB663DEC32A4}" type="sibTrans" cxnId="{4CD03B76-3D9F-4AD8-8A54-59F5CD5B059D}">
      <dgm:prSet/>
      <dgm:spPr/>
      <dgm:t>
        <a:bodyPr/>
        <a:lstStyle/>
        <a:p>
          <a:endParaRPr lang="ru-RU"/>
        </a:p>
      </dgm:t>
    </dgm:pt>
    <dgm:pt modelId="{C25F2D36-068D-4045-9116-372C9E935032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5-6</a:t>
          </a:r>
          <a:r>
            <a:rPr lang="kk-KZ" sz="18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ОРТАША</a:t>
          </a:r>
        </a:p>
        <a:p>
          <a:r>
            <a:rPr lang="kk-KZ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Жазбаша жұмыстарда елеулі қателер жіберу, талдауға белсенді қатыспау, сөздік қордың аздығы.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70A49E-1285-4810-B853-C92F07166CAE}" type="parTrans" cxnId="{E8C83E63-AD12-4F68-B750-87BD6BBC402E}">
      <dgm:prSet/>
      <dgm:spPr/>
      <dgm:t>
        <a:bodyPr/>
        <a:lstStyle/>
        <a:p>
          <a:endParaRPr lang="ru-RU"/>
        </a:p>
      </dgm:t>
    </dgm:pt>
    <dgm:pt modelId="{B38565CF-2607-4481-95F3-A069BBA9CC96}" type="sibTrans" cxnId="{E8C83E63-AD12-4F68-B750-87BD6BBC402E}">
      <dgm:prSet/>
      <dgm:spPr/>
      <dgm:t>
        <a:bodyPr/>
        <a:lstStyle/>
        <a:p>
          <a:endParaRPr lang="ru-RU"/>
        </a:p>
      </dgm:t>
    </dgm:pt>
    <dgm:pt modelId="{23A37C31-B507-4C05-8EB3-E6B2FB415F84}" type="pres">
      <dgm:prSet presAssocID="{948E4287-4393-490E-AD2D-02D1F1B88D0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F90698C-5937-4006-93A3-8B6B80A3A225}" type="pres">
      <dgm:prSet presAssocID="{79B09F47-3845-4493-85A3-4C2332901CD6}" presName="thickLine" presStyleLbl="alignNode1" presStyleIdx="0" presStyleCnt="1"/>
      <dgm:spPr/>
    </dgm:pt>
    <dgm:pt modelId="{E940665E-D17C-4C76-8AED-70D4CBC86103}" type="pres">
      <dgm:prSet presAssocID="{79B09F47-3845-4493-85A3-4C2332901CD6}" presName="horz1" presStyleCnt="0"/>
      <dgm:spPr/>
    </dgm:pt>
    <dgm:pt modelId="{C0866DEF-A22F-4EA4-909C-1F15AD4FF591}" type="pres">
      <dgm:prSet presAssocID="{79B09F47-3845-4493-85A3-4C2332901CD6}" presName="tx1" presStyleLbl="revTx" presStyleIdx="0" presStyleCnt="4" custScaleX="128395"/>
      <dgm:spPr/>
      <dgm:t>
        <a:bodyPr/>
        <a:lstStyle/>
        <a:p>
          <a:endParaRPr lang="ru-RU"/>
        </a:p>
      </dgm:t>
    </dgm:pt>
    <dgm:pt modelId="{02D706C7-D36D-43E3-B6A0-C43C65822F17}" type="pres">
      <dgm:prSet presAssocID="{79B09F47-3845-4493-85A3-4C2332901CD6}" presName="vert1" presStyleCnt="0"/>
      <dgm:spPr/>
    </dgm:pt>
    <dgm:pt modelId="{61A14849-108A-4A3B-B866-3753BB529864}" type="pres">
      <dgm:prSet presAssocID="{8DD6354B-82DA-47CA-9E81-E3B06A941EFD}" presName="vertSpace2a" presStyleCnt="0"/>
      <dgm:spPr/>
    </dgm:pt>
    <dgm:pt modelId="{A7A8E4B7-F4AF-49F0-9297-798571907F8D}" type="pres">
      <dgm:prSet presAssocID="{8DD6354B-82DA-47CA-9E81-E3B06A941EFD}" presName="horz2" presStyleCnt="0"/>
      <dgm:spPr/>
    </dgm:pt>
    <dgm:pt modelId="{870F4CFE-F516-4EB4-B520-7AE63DC6B304}" type="pres">
      <dgm:prSet presAssocID="{8DD6354B-82DA-47CA-9E81-E3B06A941EFD}" presName="horzSpace2" presStyleCnt="0"/>
      <dgm:spPr/>
    </dgm:pt>
    <dgm:pt modelId="{3061EC8F-51E3-40FA-AB62-039AC51CCF6D}" type="pres">
      <dgm:prSet presAssocID="{8DD6354B-82DA-47CA-9E81-E3B06A941EFD}" presName="tx2" presStyleLbl="revTx" presStyleIdx="1" presStyleCnt="4"/>
      <dgm:spPr/>
      <dgm:t>
        <a:bodyPr/>
        <a:lstStyle/>
        <a:p>
          <a:endParaRPr lang="ru-RU"/>
        </a:p>
      </dgm:t>
    </dgm:pt>
    <dgm:pt modelId="{510FE4D7-238A-4E4A-B01B-CE16C61EACCD}" type="pres">
      <dgm:prSet presAssocID="{8DD6354B-82DA-47CA-9E81-E3B06A941EFD}" presName="vert2" presStyleCnt="0"/>
      <dgm:spPr/>
    </dgm:pt>
    <dgm:pt modelId="{917FEE17-75AF-4287-94FB-3A68CA8C8680}" type="pres">
      <dgm:prSet presAssocID="{8DD6354B-82DA-47CA-9E81-E3B06A941EFD}" presName="thinLine2b" presStyleLbl="callout" presStyleIdx="0" presStyleCnt="3"/>
      <dgm:spPr/>
    </dgm:pt>
    <dgm:pt modelId="{1612AE42-42D1-40D5-9877-1014BB2630A4}" type="pres">
      <dgm:prSet presAssocID="{8DD6354B-82DA-47CA-9E81-E3B06A941EFD}" presName="vertSpace2b" presStyleCnt="0"/>
      <dgm:spPr/>
    </dgm:pt>
    <dgm:pt modelId="{FC0855FD-EDBA-4FBC-A57B-3774A0E96934}" type="pres">
      <dgm:prSet presAssocID="{2FC72738-AF5A-488B-8646-47D927619051}" presName="horz2" presStyleCnt="0"/>
      <dgm:spPr/>
    </dgm:pt>
    <dgm:pt modelId="{83DF3BCF-B2AF-40C7-A3E3-A4F5C0C339A5}" type="pres">
      <dgm:prSet presAssocID="{2FC72738-AF5A-488B-8646-47D927619051}" presName="horzSpace2" presStyleCnt="0"/>
      <dgm:spPr/>
    </dgm:pt>
    <dgm:pt modelId="{6E757315-BD49-4128-8772-92AA60E2A9DB}" type="pres">
      <dgm:prSet presAssocID="{2FC72738-AF5A-488B-8646-47D927619051}" presName="tx2" presStyleLbl="revTx" presStyleIdx="2" presStyleCnt="4"/>
      <dgm:spPr/>
      <dgm:t>
        <a:bodyPr/>
        <a:lstStyle/>
        <a:p>
          <a:endParaRPr lang="ru-RU"/>
        </a:p>
      </dgm:t>
    </dgm:pt>
    <dgm:pt modelId="{E762171D-DC4E-4DC4-9754-17A803973EBA}" type="pres">
      <dgm:prSet presAssocID="{2FC72738-AF5A-488B-8646-47D927619051}" presName="vert2" presStyleCnt="0"/>
      <dgm:spPr/>
    </dgm:pt>
    <dgm:pt modelId="{BF867054-F284-407D-9CEF-9F00B0483DE4}" type="pres">
      <dgm:prSet presAssocID="{2FC72738-AF5A-488B-8646-47D927619051}" presName="thinLine2b" presStyleLbl="callout" presStyleIdx="1" presStyleCnt="3"/>
      <dgm:spPr/>
    </dgm:pt>
    <dgm:pt modelId="{289856DB-C6CC-4283-A591-5739A45C805F}" type="pres">
      <dgm:prSet presAssocID="{2FC72738-AF5A-488B-8646-47D927619051}" presName="vertSpace2b" presStyleCnt="0"/>
      <dgm:spPr/>
    </dgm:pt>
    <dgm:pt modelId="{FD81CAAD-05ED-4C74-9AEE-87FC1AEE9A86}" type="pres">
      <dgm:prSet presAssocID="{C25F2D36-068D-4045-9116-372C9E935032}" presName="horz2" presStyleCnt="0"/>
      <dgm:spPr/>
    </dgm:pt>
    <dgm:pt modelId="{5D1A7F6F-4EBE-4803-8B5D-8A5C0585E5CF}" type="pres">
      <dgm:prSet presAssocID="{C25F2D36-068D-4045-9116-372C9E935032}" presName="horzSpace2" presStyleCnt="0"/>
      <dgm:spPr/>
    </dgm:pt>
    <dgm:pt modelId="{A563C8AF-3995-4942-BA68-FAD259ECF75D}" type="pres">
      <dgm:prSet presAssocID="{C25F2D36-068D-4045-9116-372C9E935032}" presName="tx2" presStyleLbl="revTx" presStyleIdx="3" presStyleCnt="4"/>
      <dgm:spPr/>
      <dgm:t>
        <a:bodyPr/>
        <a:lstStyle/>
        <a:p>
          <a:endParaRPr lang="ru-RU"/>
        </a:p>
      </dgm:t>
    </dgm:pt>
    <dgm:pt modelId="{07FBF454-8863-4856-8947-6B5CC5578919}" type="pres">
      <dgm:prSet presAssocID="{C25F2D36-068D-4045-9116-372C9E935032}" presName="vert2" presStyleCnt="0"/>
      <dgm:spPr/>
    </dgm:pt>
    <dgm:pt modelId="{65201C84-0C78-4FE5-8AA3-89D1334C3560}" type="pres">
      <dgm:prSet presAssocID="{C25F2D36-068D-4045-9116-372C9E935032}" presName="thinLine2b" presStyleLbl="callout" presStyleIdx="2" presStyleCnt="3"/>
      <dgm:spPr/>
    </dgm:pt>
    <dgm:pt modelId="{8FBE3E40-B4C7-41BE-932F-EC61E03A2415}" type="pres">
      <dgm:prSet presAssocID="{C25F2D36-068D-4045-9116-372C9E935032}" presName="vertSpace2b" presStyleCnt="0"/>
      <dgm:spPr/>
    </dgm:pt>
  </dgm:ptLst>
  <dgm:cxnLst>
    <dgm:cxn modelId="{635B399C-F574-465C-8EB2-5FEFD9833F20}" type="presOf" srcId="{2FC72738-AF5A-488B-8646-47D927619051}" destId="{6E757315-BD49-4128-8772-92AA60E2A9DB}" srcOrd="0" destOrd="0" presId="urn:microsoft.com/office/officeart/2008/layout/LinedList"/>
    <dgm:cxn modelId="{794175AD-47E4-4856-AAB9-51BDA8D60211}" srcId="{79B09F47-3845-4493-85A3-4C2332901CD6}" destId="{8DD6354B-82DA-47CA-9E81-E3B06A941EFD}" srcOrd="0" destOrd="0" parTransId="{7E5094D4-E67A-4AD8-9C32-C1D09078C7CE}" sibTransId="{FDC91BCD-3B79-43A3-B41F-291F95589FA4}"/>
    <dgm:cxn modelId="{9E2EF1BF-D76A-47BB-9AE0-F54389322AAA}" type="presOf" srcId="{79B09F47-3845-4493-85A3-4C2332901CD6}" destId="{C0866DEF-A22F-4EA4-909C-1F15AD4FF591}" srcOrd="0" destOrd="0" presId="urn:microsoft.com/office/officeart/2008/layout/LinedList"/>
    <dgm:cxn modelId="{4CD03B76-3D9F-4AD8-8A54-59F5CD5B059D}" srcId="{79B09F47-3845-4493-85A3-4C2332901CD6}" destId="{2FC72738-AF5A-488B-8646-47D927619051}" srcOrd="1" destOrd="0" parTransId="{874056EF-1540-41A1-B8BB-9CB9219341E8}" sibTransId="{3AE6648B-0AB3-47FB-BA46-CB663DEC32A4}"/>
    <dgm:cxn modelId="{1836503F-3B5A-4945-BEC2-80DD8C4A8372}" type="presOf" srcId="{8DD6354B-82DA-47CA-9E81-E3B06A941EFD}" destId="{3061EC8F-51E3-40FA-AB62-039AC51CCF6D}" srcOrd="0" destOrd="0" presId="urn:microsoft.com/office/officeart/2008/layout/LinedList"/>
    <dgm:cxn modelId="{99C847F4-7E83-4D97-BA03-3964E65E370C}" type="presOf" srcId="{948E4287-4393-490E-AD2D-02D1F1B88D02}" destId="{23A37C31-B507-4C05-8EB3-E6B2FB415F84}" srcOrd="0" destOrd="0" presId="urn:microsoft.com/office/officeart/2008/layout/LinedList"/>
    <dgm:cxn modelId="{B0584492-B88B-497D-983A-894EDAF8F476}" srcId="{948E4287-4393-490E-AD2D-02D1F1B88D02}" destId="{79B09F47-3845-4493-85A3-4C2332901CD6}" srcOrd="0" destOrd="0" parTransId="{8F362DEC-1817-483D-9395-1960D5DC3628}" sibTransId="{BED0371D-5F63-47F7-B559-0958B52399F9}"/>
    <dgm:cxn modelId="{4AC2ED99-EFE2-484E-83C7-53D21A11A236}" type="presOf" srcId="{C25F2D36-068D-4045-9116-372C9E935032}" destId="{A563C8AF-3995-4942-BA68-FAD259ECF75D}" srcOrd="0" destOrd="0" presId="urn:microsoft.com/office/officeart/2008/layout/LinedList"/>
    <dgm:cxn modelId="{E8C83E63-AD12-4F68-B750-87BD6BBC402E}" srcId="{79B09F47-3845-4493-85A3-4C2332901CD6}" destId="{C25F2D36-068D-4045-9116-372C9E935032}" srcOrd="2" destOrd="0" parTransId="{F270A49E-1285-4810-B853-C92F07166CAE}" sibTransId="{B38565CF-2607-4481-95F3-A069BBA9CC96}"/>
    <dgm:cxn modelId="{9DFDDF23-4547-4818-85E2-ABF088DF0B5D}" type="presParOf" srcId="{23A37C31-B507-4C05-8EB3-E6B2FB415F84}" destId="{9F90698C-5937-4006-93A3-8B6B80A3A225}" srcOrd="0" destOrd="0" presId="urn:microsoft.com/office/officeart/2008/layout/LinedList"/>
    <dgm:cxn modelId="{EDEC82C2-4CB6-48E6-8E73-6B569C38F7EC}" type="presParOf" srcId="{23A37C31-B507-4C05-8EB3-E6B2FB415F84}" destId="{E940665E-D17C-4C76-8AED-70D4CBC86103}" srcOrd="1" destOrd="0" presId="urn:microsoft.com/office/officeart/2008/layout/LinedList"/>
    <dgm:cxn modelId="{8D5F8942-F82F-4590-923F-117B3B110EE2}" type="presParOf" srcId="{E940665E-D17C-4C76-8AED-70D4CBC86103}" destId="{C0866DEF-A22F-4EA4-909C-1F15AD4FF591}" srcOrd="0" destOrd="0" presId="urn:microsoft.com/office/officeart/2008/layout/LinedList"/>
    <dgm:cxn modelId="{798DC542-B1CE-4DC0-8272-FD7480D52C65}" type="presParOf" srcId="{E940665E-D17C-4C76-8AED-70D4CBC86103}" destId="{02D706C7-D36D-43E3-B6A0-C43C65822F17}" srcOrd="1" destOrd="0" presId="urn:microsoft.com/office/officeart/2008/layout/LinedList"/>
    <dgm:cxn modelId="{48725F38-1482-44FF-B858-8214E2223E19}" type="presParOf" srcId="{02D706C7-D36D-43E3-B6A0-C43C65822F17}" destId="{61A14849-108A-4A3B-B866-3753BB529864}" srcOrd="0" destOrd="0" presId="urn:microsoft.com/office/officeart/2008/layout/LinedList"/>
    <dgm:cxn modelId="{4A0DDA1A-0380-4FA0-9A89-CA57754D5B4A}" type="presParOf" srcId="{02D706C7-D36D-43E3-B6A0-C43C65822F17}" destId="{A7A8E4B7-F4AF-49F0-9297-798571907F8D}" srcOrd="1" destOrd="0" presId="urn:microsoft.com/office/officeart/2008/layout/LinedList"/>
    <dgm:cxn modelId="{8AA53AE3-4179-4C37-A510-D1523DBE170C}" type="presParOf" srcId="{A7A8E4B7-F4AF-49F0-9297-798571907F8D}" destId="{870F4CFE-F516-4EB4-B520-7AE63DC6B304}" srcOrd="0" destOrd="0" presId="urn:microsoft.com/office/officeart/2008/layout/LinedList"/>
    <dgm:cxn modelId="{C6D28A1E-52EE-4AF8-9C1A-E5AB3827191E}" type="presParOf" srcId="{A7A8E4B7-F4AF-49F0-9297-798571907F8D}" destId="{3061EC8F-51E3-40FA-AB62-039AC51CCF6D}" srcOrd="1" destOrd="0" presId="urn:microsoft.com/office/officeart/2008/layout/LinedList"/>
    <dgm:cxn modelId="{C76D5A7A-798E-4215-9BFF-23C27986C83E}" type="presParOf" srcId="{A7A8E4B7-F4AF-49F0-9297-798571907F8D}" destId="{510FE4D7-238A-4E4A-B01B-CE16C61EACCD}" srcOrd="2" destOrd="0" presId="urn:microsoft.com/office/officeart/2008/layout/LinedList"/>
    <dgm:cxn modelId="{D69AE004-81D6-44AC-85CE-909C83EF4C11}" type="presParOf" srcId="{02D706C7-D36D-43E3-B6A0-C43C65822F17}" destId="{917FEE17-75AF-4287-94FB-3A68CA8C8680}" srcOrd="2" destOrd="0" presId="urn:microsoft.com/office/officeart/2008/layout/LinedList"/>
    <dgm:cxn modelId="{5D993D47-22C5-4B42-B663-EA77211F9871}" type="presParOf" srcId="{02D706C7-D36D-43E3-B6A0-C43C65822F17}" destId="{1612AE42-42D1-40D5-9877-1014BB2630A4}" srcOrd="3" destOrd="0" presId="urn:microsoft.com/office/officeart/2008/layout/LinedList"/>
    <dgm:cxn modelId="{0330C296-1A39-4FCA-ACAA-E7B4BA92DA0A}" type="presParOf" srcId="{02D706C7-D36D-43E3-B6A0-C43C65822F17}" destId="{FC0855FD-EDBA-4FBC-A57B-3774A0E96934}" srcOrd="4" destOrd="0" presId="urn:microsoft.com/office/officeart/2008/layout/LinedList"/>
    <dgm:cxn modelId="{32948F76-4AF1-4D60-99AE-42B2B15EE13A}" type="presParOf" srcId="{FC0855FD-EDBA-4FBC-A57B-3774A0E96934}" destId="{83DF3BCF-B2AF-40C7-A3E3-A4F5C0C339A5}" srcOrd="0" destOrd="0" presId="urn:microsoft.com/office/officeart/2008/layout/LinedList"/>
    <dgm:cxn modelId="{A1BBD2D6-A5DD-41CB-BE86-472DCE3F6BA4}" type="presParOf" srcId="{FC0855FD-EDBA-4FBC-A57B-3774A0E96934}" destId="{6E757315-BD49-4128-8772-92AA60E2A9DB}" srcOrd="1" destOrd="0" presId="urn:microsoft.com/office/officeart/2008/layout/LinedList"/>
    <dgm:cxn modelId="{BBCFBA05-2532-4418-B851-4B03063CB12E}" type="presParOf" srcId="{FC0855FD-EDBA-4FBC-A57B-3774A0E96934}" destId="{E762171D-DC4E-4DC4-9754-17A803973EBA}" srcOrd="2" destOrd="0" presId="urn:microsoft.com/office/officeart/2008/layout/LinedList"/>
    <dgm:cxn modelId="{A4A780C2-A2C3-4436-A349-4F4806798018}" type="presParOf" srcId="{02D706C7-D36D-43E3-B6A0-C43C65822F17}" destId="{BF867054-F284-407D-9CEF-9F00B0483DE4}" srcOrd="5" destOrd="0" presId="urn:microsoft.com/office/officeart/2008/layout/LinedList"/>
    <dgm:cxn modelId="{2E6BFC7D-9749-4E2E-9A30-A6EAB7015106}" type="presParOf" srcId="{02D706C7-D36D-43E3-B6A0-C43C65822F17}" destId="{289856DB-C6CC-4283-A591-5739A45C805F}" srcOrd="6" destOrd="0" presId="urn:microsoft.com/office/officeart/2008/layout/LinedList"/>
    <dgm:cxn modelId="{FE64AD31-64C5-4794-95B1-5C4522997D13}" type="presParOf" srcId="{02D706C7-D36D-43E3-B6A0-C43C65822F17}" destId="{FD81CAAD-05ED-4C74-9AEE-87FC1AEE9A86}" srcOrd="7" destOrd="0" presId="urn:microsoft.com/office/officeart/2008/layout/LinedList"/>
    <dgm:cxn modelId="{71866DD9-4E8C-4361-898F-650ECC5298BE}" type="presParOf" srcId="{FD81CAAD-05ED-4C74-9AEE-87FC1AEE9A86}" destId="{5D1A7F6F-4EBE-4803-8B5D-8A5C0585E5CF}" srcOrd="0" destOrd="0" presId="urn:microsoft.com/office/officeart/2008/layout/LinedList"/>
    <dgm:cxn modelId="{D7B34714-B618-486C-8AC0-9CA0D64ADD69}" type="presParOf" srcId="{FD81CAAD-05ED-4C74-9AEE-87FC1AEE9A86}" destId="{A563C8AF-3995-4942-BA68-FAD259ECF75D}" srcOrd="1" destOrd="0" presId="urn:microsoft.com/office/officeart/2008/layout/LinedList"/>
    <dgm:cxn modelId="{18DCA13F-E90F-4117-B4A3-D4ED2FFD4D8C}" type="presParOf" srcId="{FD81CAAD-05ED-4C74-9AEE-87FC1AEE9A86}" destId="{07FBF454-8863-4856-8947-6B5CC5578919}" srcOrd="2" destOrd="0" presId="urn:microsoft.com/office/officeart/2008/layout/LinedList"/>
    <dgm:cxn modelId="{51F021B1-8E27-471A-B14C-9A6DF9E5A0D2}" type="presParOf" srcId="{02D706C7-D36D-43E3-B6A0-C43C65822F17}" destId="{65201C84-0C78-4FE5-8AA3-89D1334C3560}" srcOrd="8" destOrd="0" presId="urn:microsoft.com/office/officeart/2008/layout/LinedList"/>
    <dgm:cxn modelId="{DB1EAF4A-A3D6-45AE-B848-744FBFF8228D}" type="presParOf" srcId="{02D706C7-D36D-43E3-B6A0-C43C65822F17}" destId="{8FBE3E40-B4C7-41BE-932F-EC61E03A2415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570EEC-DE48-49C7-93D5-E0871497A2D0}">
      <dsp:nvSpPr>
        <dsp:cNvPr id="0" name=""/>
        <dsp:cNvSpPr/>
      </dsp:nvSpPr>
      <dsp:spPr>
        <a:xfrm>
          <a:off x="765" y="-785698"/>
          <a:ext cx="3292872" cy="5424940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93345" bIns="0" numCol="1" spcCol="1270" anchor="t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1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Инновациялық әдістер</a:t>
          </a:r>
          <a:endParaRPr lang="ru-RU" sz="21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-1894173" y="1109239"/>
        <a:ext cx="4448451" cy="658574"/>
      </dsp:txXfrm>
    </dsp:sp>
    <dsp:sp modelId="{4C655D3D-E6C6-404A-8C35-907626DFE7BE}">
      <dsp:nvSpPr>
        <dsp:cNvPr id="0" name=""/>
        <dsp:cNvSpPr/>
      </dsp:nvSpPr>
      <dsp:spPr>
        <a:xfrm>
          <a:off x="659339" y="-785698"/>
          <a:ext cx="2453190" cy="542494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Тілді ауызша пайдалануға және креативті ойлауға басымдық беріледі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kk-KZ" sz="200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Brainstorming</a:t>
          </a:r>
          <a:endParaRPr lang="kk-KZ" sz="2000" u="sng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Миға шабуыл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en-US" sz="200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Audio lingual</a:t>
          </a:r>
          <a:endParaRPr lang="kk-KZ" sz="2000" u="sng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Тыңдалым әдісі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en-US" sz="200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Humanistic approach</a:t>
          </a:r>
          <a:endParaRPr lang="kk-KZ" sz="2000" u="sng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Адами фактор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9339" y="-785698"/>
        <a:ext cx="2453190" cy="5424940"/>
      </dsp:txXfrm>
    </dsp:sp>
    <dsp:sp modelId="{6675CA1D-CC88-430C-B032-7403D7974FA6}">
      <dsp:nvSpPr>
        <dsp:cNvPr id="0" name=""/>
        <dsp:cNvSpPr/>
      </dsp:nvSpPr>
      <dsp:spPr>
        <a:xfrm>
          <a:off x="3408888" y="-785698"/>
          <a:ext cx="3292872" cy="5407792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Оқыту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модельдер</a:t>
          </a:r>
          <a:r>
            <a:rPr lang="kk-K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і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1520980" y="1102208"/>
        <a:ext cx="4434389" cy="658574"/>
      </dsp:txXfrm>
    </dsp:sp>
    <dsp:sp modelId="{6F537D58-19CA-44D9-85AB-EC886CE8B439}">
      <dsp:nvSpPr>
        <dsp:cNvPr id="0" name=""/>
        <dsp:cNvSpPr/>
      </dsp:nvSpPr>
      <dsp:spPr>
        <a:xfrm rot="5400000">
          <a:off x="3142101" y="2271933"/>
          <a:ext cx="566502" cy="49393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761E2BE-3EE6-4DCE-82BD-C71D51481177}">
      <dsp:nvSpPr>
        <dsp:cNvPr id="0" name=""/>
        <dsp:cNvSpPr/>
      </dsp:nvSpPr>
      <dsp:spPr>
        <a:xfrm>
          <a:off x="4067462" y="-785698"/>
          <a:ext cx="2453190" cy="540779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Білім беру процесін жүйелеуге арналаған құрылымдық модельдер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PPT</a:t>
          </a:r>
          <a:r>
            <a:rPr lang="en-US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Presentation, Practice, Production</a:t>
          </a:r>
          <a:endParaRPr lang="kk-KZ" sz="2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Дағдыны қалыптастыру және қолдану</a:t>
          </a:r>
          <a:endParaRPr lang="en-US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TBL</a:t>
          </a:r>
          <a:r>
            <a:rPr lang="en-US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Task-Based Learning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Нақты тапсырмалар арқылы үйрену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TTT</a:t>
          </a:r>
          <a:r>
            <a:rPr lang="en-US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Test-Teach-Test</a:t>
          </a:r>
          <a:endParaRPr lang="kk-KZ" sz="2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Тексеру және түзету енгізу</a:t>
          </a:r>
          <a:endParaRPr lang="en-US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k-KZ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67462" y="-785698"/>
        <a:ext cx="2453190" cy="5407792"/>
      </dsp:txXfrm>
    </dsp:sp>
    <dsp:sp modelId="{B8F05DC0-7B0F-4714-884E-EA24B3B5A7F4}">
      <dsp:nvSpPr>
        <dsp:cNvPr id="0" name=""/>
        <dsp:cNvSpPr/>
      </dsp:nvSpPr>
      <dsp:spPr>
        <a:xfrm>
          <a:off x="6817011" y="-785698"/>
          <a:ext cx="3292872" cy="5407792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124460" bIns="0" numCol="1" spcCol="1270" anchor="t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Интерактивтілік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4929103" y="1102208"/>
        <a:ext cx="4434389" cy="658574"/>
      </dsp:txXfrm>
    </dsp:sp>
    <dsp:sp modelId="{DFED5446-A87C-4E74-B614-A905EB38053D}">
      <dsp:nvSpPr>
        <dsp:cNvPr id="0" name=""/>
        <dsp:cNvSpPr/>
      </dsp:nvSpPr>
      <dsp:spPr>
        <a:xfrm rot="5400000">
          <a:off x="6550224" y="2271933"/>
          <a:ext cx="566502" cy="49393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9EED0D1-4BAF-461B-8D16-DF860A57F324}">
      <dsp:nvSpPr>
        <dsp:cNvPr id="0" name=""/>
        <dsp:cNvSpPr/>
      </dsp:nvSpPr>
      <dsp:spPr>
        <a:xfrm>
          <a:off x="7475585" y="-785698"/>
          <a:ext cx="2453190" cy="540779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Қарым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</a:t>
          </a: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қатынас дағдыларын дамытуға бағытталған белсенді әдістер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k-KZ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b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Дебаттар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k-KZ" sz="2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Ойды ашық, дәлелді жеткізу дағдысын қалыттастыру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k-KZ" sz="20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b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Пікірталас ойындары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k-KZ" sz="2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Еркін сөйлеу ортасын құру арқылы қорқынышты жеңу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75585" y="-785698"/>
        <a:ext cx="2453190" cy="54077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90698C-5937-4006-93A3-8B6B80A3A225}">
      <dsp:nvSpPr>
        <dsp:cNvPr id="0" name=""/>
        <dsp:cNvSpPr/>
      </dsp:nvSpPr>
      <dsp:spPr>
        <a:xfrm>
          <a:off x="0" y="1772"/>
          <a:ext cx="573459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866DEF-A22F-4EA4-909C-1F15AD4FF591}">
      <dsp:nvSpPr>
        <dsp:cNvPr id="0" name=""/>
        <dsp:cNvSpPr/>
      </dsp:nvSpPr>
      <dsp:spPr>
        <a:xfrm>
          <a:off x="0" y="1772"/>
          <a:ext cx="1392054" cy="3626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Күтілетін нәтижелер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772"/>
        <a:ext cx="1392054" cy="3626720"/>
      </dsp:txXfrm>
    </dsp:sp>
    <dsp:sp modelId="{3061EC8F-51E3-40FA-AB62-039AC51CCF6D}">
      <dsp:nvSpPr>
        <dsp:cNvPr id="0" name=""/>
        <dsp:cNvSpPr/>
      </dsp:nvSpPr>
      <dsp:spPr>
        <a:xfrm>
          <a:off x="1473369" y="58440"/>
          <a:ext cx="4255473" cy="1133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Сенімділік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Оқушылар тілдік ортада өздерін еркін әрі сенімді, қорқыныш кедергілерін жеңеді.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73369" y="58440"/>
        <a:ext cx="4255473" cy="1133350"/>
      </dsp:txXfrm>
    </dsp:sp>
    <dsp:sp modelId="{917FEE17-75AF-4287-94FB-3A68CA8C8680}">
      <dsp:nvSpPr>
        <dsp:cNvPr id="0" name=""/>
        <dsp:cNvSpPr/>
      </dsp:nvSpPr>
      <dsp:spPr>
        <a:xfrm>
          <a:off x="1392054" y="1191790"/>
          <a:ext cx="43367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57315-BD49-4128-8772-92AA60E2A9DB}">
      <dsp:nvSpPr>
        <dsp:cNvPr id="0" name=""/>
        <dsp:cNvSpPr/>
      </dsp:nvSpPr>
      <dsp:spPr>
        <a:xfrm>
          <a:off x="1473369" y="1248457"/>
          <a:ext cx="4255473" cy="1133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Грамматикалық бақылау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Грамматикалық құрылымдарды дұрыс қолданадыжәне қателерді өз бетінше түзете алады.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73369" y="1248457"/>
        <a:ext cx="4255473" cy="1133350"/>
      </dsp:txXfrm>
    </dsp:sp>
    <dsp:sp modelId="{BF867054-F284-407D-9CEF-9F00B0483DE4}">
      <dsp:nvSpPr>
        <dsp:cNvPr id="0" name=""/>
        <dsp:cNvSpPr/>
      </dsp:nvSpPr>
      <dsp:spPr>
        <a:xfrm>
          <a:off x="1392054" y="2381808"/>
          <a:ext cx="43367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63C8AF-3995-4942-BA68-FAD259ECF75D}">
      <dsp:nvSpPr>
        <dsp:cNvPr id="0" name=""/>
        <dsp:cNvSpPr/>
      </dsp:nvSpPr>
      <dsp:spPr>
        <a:xfrm>
          <a:off x="1473369" y="2438475"/>
          <a:ext cx="4255473" cy="1133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Еркін сұхбат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Нақты өмірлік жағдайларда /дүкен, саяхат, танысу/ еркін сұхбаттаса біледі.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73369" y="2438475"/>
        <a:ext cx="4255473" cy="1133350"/>
      </dsp:txXfrm>
    </dsp:sp>
    <dsp:sp modelId="{65201C84-0C78-4FE5-8AA3-89D1334C3560}">
      <dsp:nvSpPr>
        <dsp:cNvPr id="0" name=""/>
        <dsp:cNvSpPr/>
      </dsp:nvSpPr>
      <dsp:spPr>
        <a:xfrm>
          <a:off x="1392054" y="3571825"/>
          <a:ext cx="43367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90698C-5937-4006-93A3-8B6B80A3A225}">
      <dsp:nvSpPr>
        <dsp:cNvPr id="0" name=""/>
        <dsp:cNvSpPr/>
      </dsp:nvSpPr>
      <dsp:spPr>
        <a:xfrm>
          <a:off x="0" y="1772"/>
          <a:ext cx="573459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866DEF-A22F-4EA4-909C-1F15AD4FF591}">
      <dsp:nvSpPr>
        <dsp:cNvPr id="0" name=""/>
        <dsp:cNvSpPr/>
      </dsp:nvSpPr>
      <dsp:spPr>
        <a:xfrm>
          <a:off x="0" y="1772"/>
          <a:ext cx="1392054" cy="3626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Бағалау жүйесі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 балл</a:t>
          </a: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772"/>
        <a:ext cx="1392054" cy="3626720"/>
      </dsp:txXfrm>
    </dsp:sp>
    <dsp:sp modelId="{3061EC8F-51E3-40FA-AB62-039AC51CCF6D}">
      <dsp:nvSpPr>
        <dsp:cNvPr id="0" name=""/>
        <dsp:cNvSpPr/>
      </dsp:nvSpPr>
      <dsp:spPr>
        <a:xfrm>
          <a:off x="1473369" y="58440"/>
          <a:ext cx="4255473" cy="1133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9-10 ҮЗДІК</a:t>
          </a:r>
          <a:endParaRPr lang="kk-KZ" sz="1800" kern="1200" dirty="0" smtClean="0">
            <a:solidFill>
              <a:srgbClr val="00B05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Күрделі мәтіндермен өз бетінше жұмыс істеу , тақырыпты толық меңгеру және креативті қолдану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73369" y="58440"/>
        <a:ext cx="4255473" cy="1133350"/>
      </dsp:txXfrm>
    </dsp:sp>
    <dsp:sp modelId="{917FEE17-75AF-4287-94FB-3A68CA8C8680}">
      <dsp:nvSpPr>
        <dsp:cNvPr id="0" name=""/>
        <dsp:cNvSpPr/>
      </dsp:nvSpPr>
      <dsp:spPr>
        <a:xfrm>
          <a:off x="1392054" y="1191790"/>
          <a:ext cx="43367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57315-BD49-4128-8772-92AA60E2A9DB}">
      <dsp:nvSpPr>
        <dsp:cNvPr id="0" name=""/>
        <dsp:cNvSpPr/>
      </dsp:nvSpPr>
      <dsp:spPr>
        <a:xfrm>
          <a:off x="1473369" y="1248457"/>
          <a:ext cx="4255473" cy="1133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7-8 </a:t>
          </a:r>
          <a:r>
            <a:rPr lang="kk-KZ" sz="18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ЖАҚСЫ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Тапсырмаларды орындауда жүйелілік бар, бірақ ұсақ лексикалық немесе грамматикалық қателер кездеседі.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73369" y="1248457"/>
        <a:ext cx="4255473" cy="1133350"/>
      </dsp:txXfrm>
    </dsp:sp>
    <dsp:sp modelId="{BF867054-F284-407D-9CEF-9F00B0483DE4}">
      <dsp:nvSpPr>
        <dsp:cNvPr id="0" name=""/>
        <dsp:cNvSpPr/>
      </dsp:nvSpPr>
      <dsp:spPr>
        <a:xfrm>
          <a:off x="1392054" y="2381808"/>
          <a:ext cx="43367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63C8AF-3995-4942-BA68-FAD259ECF75D}">
      <dsp:nvSpPr>
        <dsp:cNvPr id="0" name=""/>
        <dsp:cNvSpPr/>
      </dsp:nvSpPr>
      <dsp:spPr>
        <a:xfrm>
          <a:off x="1473369" y="2438475"/>
          <a:ext cx="4255473" cy="1133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5-6</a:t>
          </a:r>
          <a:r>
            <a:rPr lang="kk-KZ" sz="1800" kern="12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ОРТАША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Жазбаша жұмыстарда елеулі қателер жіберу, талдауға белсенді қатыспау, сөздік қордың аздығы.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73369" y="2438475"/>
        <a:ext cx="4255473" cy="1133350"/>
      </dsp:txXfrm>
    </dsp:sp>
    <dsp:sp modelId="{65201C84-0C78-4FE5-8AA3-89D1334C3560}">
      <dsp:nvSpPr>
        <dsp:cNvPr id="0" name=""/>
        <dsp:cNvSpPr/>
      </dsp:nvSpPr>
      <dsp:spPr>
        <a:xfrm>
          <a:off x="1392054" y="3571825"/>
          <a:ext cx="43367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45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887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876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267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686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412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843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499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486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444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0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6755A-A832-483B-A6CB-ECA510B756AB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F831D-8A74-4D5D-B27E-9BBF44F7D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94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12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10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9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1998" y="1815737"/>
            <a:ext cx="7620001" cy="900814"/>
          </a:xfrm>
        </p:spPr>
        <p:txBody>
          <a:bodyPr>
            <a:noAutofit/>
          </a:bodyPr>
          <a:lstStyle/>
          <a:p>
            <a:r>
              <a:rPr lang="kk-K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 атауы:</a:t>
            </a:r>
            <a:br>
              <a:rPr lang="kk-K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Ағылшын тілі сабағында тілдік дағдыларды тиімді дамыту жолдары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6535" y="4307398"/>
            <a:ext cx="11042470" cy="1274399"/>
          </a:xfrm>
        </p:spPr>
        <p:txBody>
          <a:bodyPr/>
          <a:lstStyle/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Бағдарламаның атауы:</a:t>
            </a:r>
          </a:p>
          <a:p>
            <a:r>
              <a:rPr lang="kk-KZ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«Ағылшын тілін оқытуда оқушылардың сөйлеу дағдыларын қалыптастыру мақсатында тиімді әдістер мен платформаларды пайдалану»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30240" y="235325"/>
            <a:ext cx="5486400" cy="58887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</a:t>
            </a:r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сынып оқушыларына арналған элективті курс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496389" y="5865223"/>
            <a:ext cx="11142615" cy="74716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k-K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Өзектілігі: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Оқушылардың қарым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қатынас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жасау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қабілеттерін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инновациялық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әдістер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заманауи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технологиялар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0" t="20571" r="15658" b="42096"/>
          <a:stretch/>
        </p:blipFill>
        <p:spPr>
          <a:xfrm>
            <a:off x="596535" y="156230"/>
            <a:ext cx="2560320" cy="2560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04947" y="3603069"/>
            <a:ext cx="5164183" cy="92911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936175" y="2411864"/>
            <a:ext cx="6644641" cy="13415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Маңғыстау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облысының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басқармасының</a:t>
            </a: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Ақтау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қаласы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бөлімінің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«№30 ЖББМ»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КММ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Ағылшын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тілі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пәні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мұғалімі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педагог-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зерттеуші</a:t>
            </a: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Каракулова Нурслу Худайбергеновна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17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Бағдарламаның мақсаты мен міндеттері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4765" y="1786436"/>
            <a:ext cx="3709851" cy="43400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Негізгі мақсат</a:t>
            </a:r>
          </a:p>
          <a:p>
            <a:pPr algn="just"/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Оқушыларыдң тілге деген қызығушылығын ояту, тілді өз бетінше үйренуге және мәдениетін терең білуге баулу.</a:t>
            </a:r>
          </a:p>
          <a:p>
            <a:pPr algn="just"/>
            <a:endParaRPr lang="kk-K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kk-K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Нәтижеге бағдар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3448594" y="5812971"/>
            <a:ext cx="404949" cy="653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4704805" y="2361202"/>
            <a:ext cx="3518264" cy="19626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Белсенділік</a:t>
            </a:r>
          </a:p>
          <a:p>
            <a:pPr algn="ctr"/>
            <a:endParaRPr lang="kk-K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kk-K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 белсенді білім беру үдерісіне тарту және қызығушылықтарын арттыру.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490857" y="2361202"/>
            <a:ext cx="3518264" cy="19626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Сауаттылық</a:t>
            </a:r>
          </a:p>
          <a:p>
            <a:pPr algn="ctr"/>
            <a:endParaRPr lang="kk-K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kk-K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Грамматикалық қателермен жүйелі жұмыс істеп, оларды дер кезінде түзету.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490857" y="4598124"/>
            <a:ext cx="3518264" cy="197807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Коммуникация</a:t>
            </a:r>
          </a:p>
          <a:p>
            <a:pPr algn="ctr"/>
            <a:endParaRPr lang="kk-K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kk-K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Нақты коммуникативтік мәселелерді шешу үшін тілдік дағдыларды кешенді жетілдіру.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04805" y="4598125"/>
            <a:ext cx="3518264" cy="197807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Еркін сөйлеу</a:t>
            </a:r>
          </a:p>
          <a:p>
            <a:pPr algn="ctr"/>
            <a:endParaRPr lang="kk-K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kk-K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Қарапайым сұрақтар мен жауаптар арқылы еркін сөйеу  дағдыларына бейімдеу.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704805" y="1593669"/>
            <a:ext cx="7304316" cy="56841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Орындалатын міндеттер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2879" y="242616"/>
            <a:ext cx="2786743" cy="23640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Цел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" y="1700053"/>
            <a:ext cx="575945" cy="46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4" descr="Group Of Individuals Together Logo Icon Flat Icon Vector Eps, A Simplistic  Black Icon Of Equipe On A White Background, No Shadows, Small Centered In  Frame PNG and Vector with Transparent Background"/>
          <p:cNvSpPr>
            <a:spLocks noChangeAspect="1" noChangeArrowheads="1"/>
          </p:cNvSpPr>
          <p:nvPr/>
        </p:nvSpPr>
        <p:spPr bwMode="auto">
          <a:xfrm>
            <a:off x="4991188" y="28439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Icon a crowd, isolated against a clean background. 65822435 Vector Art at  Vecteez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84" y="2361202"/>
            <a:ext cx="548640" cy="5486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оммуникация – Бесплатные иконки: коммуникаци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938" y="4611598"/>
            <a:ext cx="419190" cy="41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Символы и иконки Алфавит в стиле Emoji, PNG и SV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349" y="2436403"/>
            <a:ext cx="548640" cy="5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Бесплатное стоковое фото: Синий глобус-иконка, олицетворяющий связь |  FreeImage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3460" y="4611598"/>
            <a:ext cx="477386" cy="477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25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0086" y="230188"/>
            <a:ext cx="10515600" cy="750162"/>
          </a:xfrm>
        </p:spPr>
        <p:txBody>
          <a:bodyPr>
            <a:normAutofit fontScale="90000"/>
          </a:bodyPr>
          <a:lstStyle/>
          <a:p>
            <a:pPr algn="ctr"/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Тиімді оқыту әдістері</a:t>
            </a:r>
            <a:b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Бағдарламада қолданылатын негізгі педагогикалық тәсілдер мен модельдер</a:t>
            </a: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9337" y="66381"/>
            <a:ext cx="2407921" cy="3276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597975506"/>
              </p:ext>
            </p:extLst>
          </p:nvPr>
        </p:nvGraphicFramePr>
        <p:xfrm>
          <a:off x="1502229" y="2168433"/>
          <a:ext cx="10110649" cy="3853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Значок галогенной лампочки Знак лампочки Электричество и символ идеи Иконка  на белом фоне Плоская векторная иллюстрация | Премиум вектор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996" y="980350"/>
            <a:ext cx="732699" cy="7326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Значок настройки в 3D Символ настройки и значок шестеренки Символ ремонта  Значок настройки 3D | Премиум фото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459" y="1065825"/>
            <a:ext cx="800644" cy="59971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Коммуникация – Бесплатные иконки: коммуникации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5533" y="1311956"/>
            <a:ext cx="419190" cy="41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нг Молния символ 30 фото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809" y="2939142"/>
            <a:ext cx="382905" cy="382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Символ аудио наушников – Бесплатные иконки: интерфейс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809" y="4000274"/>
            <a:ext cx="380002" cy="380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con a crowd, isolated against a clean background. 65822435 Vector Art at  Vecteezy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427" y="5019719"/>
            <a:ext cx="548640" cy="5486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93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975" y="598360"/>
            <a:ext cx="10515600" cy="423591"/>
          </a:xfrm>
        </p:spPr>
        <p:txBody>
          <a:bodyPr>
            <a:normAutofit fontScale="90000"/>
          </a:bodyPr>
          <a:lstStyle/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Бағдарламаның мазмұны мен құрылымы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784080" y="199684"/>
            <a:ext cx="2303417" cy="9591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Жалпы ұзақтығы</a:t>
            </a:r>
          </a:p>
          <a:p>
            <a:pPr algn="ctr"/>
            <a:endParaRPr lang="kk-K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</a:t>
            </a:r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сағат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9337" y="66381"/>
            <a:ext cx="2407921" cy="3276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жоспары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70988" y="1595003"/>
            <a:ext cx="3407378" cy="264541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endParaRPr lang="kk-KZ" b="1" u="sng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kk-KZ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Денсаулық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k-KZ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Healthy eating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Medicine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 hygiene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275275" y="1595003"/>
            <a:ext cx="3560264" cy="263432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Daily Life</a:t>
            </a:r>
          </a:p>
          <a:p>
            <a:pPr algn="ctr"/>
            <a:r>
              <a:rPr lang="kk-KZ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Күнделікті өмір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k-KZ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leisure time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Books or the Internet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networks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70394" y="4371773"/>
            <a:ext cx="3467844" cy="235525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Travel and Nature</a:t>
            </a:r>
          </a:p>
          <a:p>
            <a:pPr algn="ctr"/>
            <a:r>
              <a:rPr lang="kk-KZ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Саяхат және табиғат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k-KZ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Kazakhstan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World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Developed countries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328490" y="4323718"/>
            <a:ext cx="3507049" cy="2355252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Traditional</a:t>
            </a:r>
          </a:p>
          <a:p>
            <a:pPr algn="ctr"/>
            <a:r>
              <a:rPr lang="kk-KZ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Дәстүрлер</a:t>
            </a:r>
          </a:p>
          <a:p>
            <a:pPr algn="ctr"/>
            <a:endParaRPr lang="kk-KZ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Hospitality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Ancestors’ culture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Traditional holidays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14607" y="4323718"/>
            <a:ext cx="3494910" cy="235525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</a:t>
            </a:r>
          </a:p>
          <a:p>
            <a:pPr algn="ctr"/>
            <a:r>
              <a:rPr lang="kk-KZ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Қоршаған орта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k-KZ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Ecology and Pollutions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City vs Village life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AutoShape 2" descr="RuleMyLife, 12,7 см * 10 см, милое сердце, медицина, искусственная ПВХ,  мотоциклетная наклейка для автомобиля 11-00401 | AliExpr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4" descr="Медицинские логотип PNG рисунок, картинки и пнг прозрачный для бесплатной  загрузки | Pngtre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Free hospital Icons &amp; Stickers | Download Now | FreeImag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652" y="2143494"/>
            <a:ext cx="633638" cy="52750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My Daily Life Cycle Symbols Design: стоковая векторная графика (без  лицензионных платежей), 2198337685 | Shuttersto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8289" y="2066055"/>
            <a:ext cx="633638" cy="68237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Travel icons, результатов — 6,9 миллиона: изображения, стоковые фотографии,  картинки без лицензионных платежей | Shutterstoc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9" t="21037" r="76647" b="20187"/>
          <a:stretch/>
        </p:blipFill>
        <p:spPr bwMode="auto">
          <a:xfrm>
            <a:off x="1146763" y="4716714"/>
            <a:ext cx="393067" cy="3468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ave Environment Icon Plant Sprout Globe: стоковая векторная графика (без  лицензионных платежей), 1906765075 | Shutterstoc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893" y="4638152"/>
            <a:ext cx="774916" cy="8265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Рукопожатие, другие, разное, синий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1811" y="4638152"/>
            <a:ext cx="750116" cy="6292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🕰️ Значок часов 02・Бесплатный 3D для ・Cult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656" y="65689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175788" y="1618496"/>
            <a:ext cx="4396745" cy="2603841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Inclusive  Approach</a:t>
            </a:r>
            <a:endParaRPr lang="kk-KZ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Supprting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SEN students </a:t>
            </a:r>
          </a:p>
          <a:p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program includes specifically modified tasks for students with Special Educational Needs (SEN):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Visual scaffolding and simplifies texts.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Gap-filling with word banks for writing.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Peer-tutoring during group activities.</a:t>
            </a:r>
            <a:endParaRPr lang="kk-KZ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19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Күтілетін нәтиже және Бағалау жүйесі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9337" y="66381"/>
            <a:ext cx="2407921" cy="3276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Финал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07643133"/>
              </p:ext>
            </p:extLst>
          </p:nvPr>
        </p:nvGraphicFramePr>
        <p:xfrm>
          <a:off x="361404" y="2172312"/>
          <a:ext cx="5734596" cy="3630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946149208"/>
              </p:ext>
            </p:extLst>
          </p:nvPr>
        </p:nvGraphicFramePr>
        <p:xfrm>
          <a:off x="6222273" y="2172312"/>
          <a:ext cx="5734596" cy="3630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38057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431</Words>
  <Application>Microsoft Office PowerPoint</Application>
  <PresentationFormat>Широкоэкранный</PresentationFormat>
  <Paragraphs>117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Wingdings</vt:lpstr>
      <vt:lpstr>Тема Office</vt:lpstr>
      <vt:lpstr>Вебинар атауы: Ағылшын тілі сабағында тілдік дағдыларды тиімді дамыту жолдары</vt:lpstr>
      <vt:lpstr>Бағдарламаның мақсаты мен міндеттері</vt:lpstr>
      <vt:lpstr>Тиімді оқыту әдістері Бағдарламада қолданылатын негізгі педагогикалық тәсілдер мен модельдер</vt:lpstr>
      <vt:lpstr>Бағдарламаның мазмұны мен құрылымы</vt:lpstr>
      <vt:lpstr>Күтілетін нәтиже және Бағалау жүйесі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Ағылшын тілі сабағында тілдік дағдыларды тиімді дамыту жолдары</dc:title>
  <dc:creator>asus</dc:creator>
  <cp:lastModifiedBy>asus</cp:lastModifiedBy>
  <cp:revision>16</cp:revision>
  <dcterms:created xsi:type="dcterms:W3CDTF">2026-01-23T09:22:08Z</dcterms:created>
  <dcterms:modified xsi:type="dcterms:W3CDTF">2026-01-27T19:07:16Z</dcterms:modified>
</cp:coreProperties>
</file>