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7" r:id="rId1"/>
  </p:sldMasterIdLst>
  <p:notesMasterIdLst>
    <p:notesMasterId r:id="rId31"/>
  </p:notesMasterIdLst>
  <p:sldIdLst>
    <p:sldId id="256" r:id="rId2"/>
    <p:sldId id="328" r:id="rId3"/>
    <p:sldId id="329" r:id="rId4"/>
    <p:sldId id="322" r:id="rId5"/>
    <p:sldId id="321" r:id="rId6"/>
    <p:sldId id="342" r:id="rId7"/>
    <p:sldId id="323" r:id="rId8"/>
    <p:sldId id="324" r:id="rId9"/>
    <p:sldId id="344" r:id="rId10"/>
    <p:sldId id="327" r:id="rId11"/>
    <p:sldId id="343" r:id="rId12"/>
    <p:sldId id="326" r:id="rId13"/>
    <p:sldId id="345" r:id="rId14"/>
    <p:sldId id="346" r:id="rId15"/>
    <p:sldId id="312" r:id="rId16"/>
    <p:sldId id="347" r:id="rId17"/>
    <p:sldId id="313" r:id="rId18"/>
    <p:sldId id="332" r:id="rId19"/>
    <p:sldId id="333" r:id="rId20"/>
    <p:sldId id="334" r:id="rId21"/>
    <p:sldId id="331" r:id="rId22"/>
    <p:sldId id="335" r:id="rId23"/>
    <p:sldId id="338" r:id="rId24"/>
    <p:sldId id="339" r:id="rId25"/>
    <p:sldId id="341" r:id="rId26"/>
    <p:sldId id="348" r:id="rId27"/>
    <p:sldId id="349" r:id="rId28"/>
    <p:sldId id="350" r:id="rId29"/>
    <p:sldId id="309" r:id="rId30"/>
  </p:sldIdLst>
  <p:sldSz cx="9144000" cy="5143500" type="screen16x9"/>
  <p:notesSz cx="6797675" cy="9928225"/>
  <p:embeddedFontLst>
    <p:embeddedFont>
      <p:font typeface="Arial Black" panose="020B0A04020102020204" pitchFamily="34" charset="0"/>
      <p:bold r:id="rId32"/>
    </p:embeddedFont>
    <p:embeddedFont>
      <p:font typeface="Roboto Condensed Light" panose="020B0604020202020204" charset="0"/>
      <p:regular r:id="rId33"/>
      <p:bold r:id="rId34"/>
      <p:italic r:id="rId35"/>
      <p:boldItalic r:id="rId36"/>
    </p:embeddedFont>
    <p:embeddedFont>
      <p:font typeface="Roboto Condensed" panose="020B0604020202020204" charset="0"/>
      <p:regular r:id="rId37"/>
      <p:bold r:id="rId38"/>
      <p:italic r:id="rId39"/>
      <p:boldItalic r:id="rId40"/>
    </p:embeddedFont>
    <p:embeddedFont>
      <p:font typeface="MS PGothic" panose="020B0600070205080204" pitchFamily="34" charset="-128"/>
      <p:regular r:id="rId41"/>
    </p:embeddedFont>
    <p:embeddedFont>
      <p:font typeface="Tahoma" panose="020B0604030504040204" pitchFamily="34" charset="0"/>
      <p:regular r:id="rId42"/>
      <p:bold r:id="rId43"/>
    </p:embeddedFont>
    <p:embeddedFont>
      <p:font typeface="Palatino Linotype" panose="02040502050505030304" pitchFamily="18" charset="0"/>
      <p:regular r:id="rId44"/>
      <p:bold r:id="rId45"/>
      <p:italic r:id="rId46"/>
      <p:boldItalic r:id="rId47"/>
    </p:embeddedFont>
    <p:embeddedFont>
      <p:font typeface="Arvo" panose="020B0604020202020204" charset="0"/>
      <p:regular r:id="rId48"/>
      <p:bold r:id="rId49"/>
      <p:italic r:id="rId50"/>
      <p:boldItalic r:id="rId51"/>
    </p:embeddedFont>
    <p:embeddedFont>
      <p:font typeface="Calibri" panose="020F0502020204030204" pitchFamily="34" charset="0"/>
      <p:regular r:id="rId52"/>
      <p:bold r:id="rId53"/>
      <p:italic r:id="rId54"/>
      <p:boldItalic r:id="rId5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F5378"/>
    <a:srgbClr val="5D9CBB"/>
    <a:srgbClr val="AECDE6"/>
    <a:srgbClr val="C7D3E6"/>
    <a:srgbClr val="FF9800"/>
    <a:srgbClr val="FFD79B"/>
    <a:srgbClr val="FFC165"/>
    <a:srgbClr val="FF98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BCE571C-8A7A-4028-A3C0-2E6222BD0AD3}">
  <a:tblStyle styleId="{7BCE571C-8A7A-4028-A3C0-2E6222BD0AD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6395" autoAdjust="0"/>
  </p:normalViewPr>
  <p:slideViewPr>
    <p:cSldViewPr>
      <p:cViewPr varScale="1">
        <p:scale>
          <a:sx n="141" d="100"/>
          <a:sy n="141" d="100"/>
        </p:scale>
        <p:origin x="744" y="1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8.fntdata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42" Type="http://schemas.openxmlformats.org/officeDocument/2006/relationships/font" Target="fonts/font11.fntdata"/><Relationship Id="rId47" Type="http://schemas.openxmlformats.org/officeDocument/2006/relationships/font" Target="fonts/font16.fntdata"/><Relationship Id="rId50" Type="http://schemas.openxmlformats.org/officeDocument/2006/relationships/font" Target="fonts/font19.fntdata"/><Relationship Id="rId55" Type="http://schemas.openxmlformats.org/officeDocument/2006/relationships/font" Target="fonts/font2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46" Type="http://schemas.openxmlformats.org/officeDocument/2006/relationships/font" Target="fonts/font15.fntdata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10.fntdata"/><Relationship Id="rId54" Type="http://schemas.openxmlformats.org/officeDocument/2006/relationships/font" Target="fonts/font2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font" Target="fonts/font9.fntdata"/><Relationship Id="rId45" Type="http://schemas.openxmlformats.org/officeDocument/2006/relationships/font" Target="fonts/font14.fntdata"/><Relationship Id="rId53" Type="http://schemas.openxmlformats.org/officeDocument/2006/relationships/font" Target="fonts/font22.fntdata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5.fntdata"/><Relationship Id="rId49" Type="http://schemas.openxmlformats.org/officeDocument/2006/relationships/font" Target="fonts/font18.fntdata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4" Type="http://schemas.openxmlformats.org/officeDocument/2006/relationships/font" Target="fonts/font13.fntdata"/><Relationship Id="rId52" Type="http://schemas.openxmlformats.org/officeDocument/2006/relationships/font" Target="fonts/font2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4.fntdata"/><Relationship Id="rId43" Type="http://schemas.openxmlformats.org/officeDocument/2006/relationships/font" Target="fonts/font12.fntdata"/><Relationship Id="rId48" Type="http://schemas.openxmlformats.org/officeDocument/2006/relationships/font" Target="fonts/font17.fntdata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font" Target="fonts/font20.fntdata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tint val="100000"/>
                      <a:shade val="100000"/>
                      <a:satMod val="130000"/>
                    </a:schemeClr>
                  </a:gs>
                  <a:gs pos="100000">
                    <a:schemeClr val="accent1">
                      <a:tint val="50000"/>
                      <a:shade val="100000"/>
                      <a:satMod val="350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1-6E68-484E-BE4C-66B10D734E18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tint val="100000"/>
                      <a:shade val="100000"/>
                      <a:satMod val="130000"/>
                    </a:schemeClr>
                  </a:gs>
                  <a:gs pos="100000">
                    <a:schemeClr val="accent2">
                      <a:tint val="50000"/>
                      <a:shade val="100000"/>
                      <a:satMod val="350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3-6E68-484E-BE4C-66B10D734E18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tint val="100000"/>
                      <a:shade val="100000"/>
                      <a:satMod val="130000"/>
                    </a:schemeClr>
                  </a:gs>
                  <a:gs pos="100000">
                    <a:schemeClr val="accent3">
                      <a:tint val="50000"/>
                      <a:shade val="100000"/>
                      <a:satMod val="350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5-6E68-484E-BE4C-66B10D734E18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'цифровой отчет (3)'!$M$18:$O$18</c:f>
              <c:strCache>
                <c:ptCount val="3"/>
                <c:pt idx="0">
                  <c:v>IMT сыныптар саны</c:v>
                </c:pt>
                <c:pt idx="1">
                  <c:v>Оқушы саны</c:v>
                </c:pt>
                <c:pt idx="2">
                  <c:v>Мұғалім саны</c:v>
                </c:pt>
              </c:strCache>
            </c:strRef>
          </c:cat>
          <c:val>
            <c:numRef>
              <c:f>'цифровой отчет (3)'!$M$19:$O$19</c:f>
              <c:numCache>
                <c:formatCode>General</c:formatCode>
                <c:ptCount val="3"/>
                <c:pt idx="0">
                  <c:v>8</c:v>
                </c:pt>
                <c:pt idx="1">
                  <c:v>97</c:v>
                </c:pt>
                <c:pt idx="2">
                  <c:v>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6E68-484E-BE4C-66B10D734E1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631C0C-EFDF-47F2-A712-4A506D248097}" type="doc">
      <dgm:prSet loTypeId="urn:microsoft.com/office/officeart/2008/layout/VerticalCurv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807BD5C-48BE-46A2-9CCF-696D0B2F67DF}">
      <dgm:prSet phldrT="[Текст]" custT="1"/>
      <dgm:spPr/>
      <dgm:t>
        <a:bodyPr/>
        <a:lstStyle/>
        <a:p>
          <a:r>
            <a:rPr lang="kk-KZ" sz="1400" b="1" smtClean="0">
              <a:latin typeface="Palatino Linotype" panose="02040502050505030304" pitchFamily="18" charset="0"/>
              <a:cs typeface="Times New Roman" pitchFamily="18" charset="0"/>
            </a:rPr>
            <a:t>Педагогтердің кәсіби шеберлігін арттыру</a:t>
          </a:r>
          <a:endParaRPr lang="ru-RU" sz="1400" dirty="0">
            <a:latin typeface="Palatino Linotype" panose="02040502050505030304" pitchFamily="18" charset="0"/>
          </a:endParaRPr>
        </a:p>
      </dgm:t>
    </dgm:pt>
    <dgm:pt modelId="{455AB8CF-22EF-49D4-878A-D27BA4344B95}" type="parTrans" cxnId="{E2C99717-2FC7-41BC-ADE7-2D5197E9509B}">
      <dgm:prSet/>
      <dgm:spPr/>
      <dgm:t>
        <a:bodyPr/>
        <a:lstStyle/>
        <a:p>
          <a:endParaRPr lang="ru-RU" sz="1000">
            <a:latin typeface="Palatino Linotype" panose="02040502050505030304" pitchFamily="18" charset="0"/>
          </a:endParaRPr>
        </a:p>
      </dgm:t>
    </dgm:pt>
    <dgm:pt modelId="{EF92B217-F44D-4055-8D04-4A6D9004FB0C}" type="sibTrans" cxnId="{E2C99717-2FC7-41BC-ADE7-2D5197E9509B}">
      <dgm:prSet/>
      <dgm:spPr/>
      <dgm:t>
        <a:bodyPr/>
        <a:lstStyle/>
        <a:p>
          <a:endParaRPr lang="ru-RU" sz="1000">
            <a:latin typeface="Palatino Linotype" panose="02040502050505030304" pitchFamily="18" charset="0"/>
          </a:endParaRPr>
        </a:p>
      </dgm:t>
    </dgm:pt>
    <dgm:pt modelId="{146DA11C-E05D-45AA-9691-59D78A92B7AE}">
      <dgm:prSet phldrT="[Текст]" custT="1"/>
      <dgm:spPr/>
      <dgm:t>
        <a:bodyPr/>
        <a:lstStyle/>
        <a:p>
          <a:r>
            <a:rPr lang="kk-KZ" sz="1400" b="1" smtClean="0">
              <a:effectLst/>
              <a:latin typeface="Palatino Linotype" panose="02040502050505030304" pitchFamily="18" charset="0"/>
              <a:cs typeface="Times New Roman" pitchFamily="18" charset="0"/>
            </a:rPr>
            <a:t>Білім беру мазмұнын жаңартуды енгізу</a:t>
          </a:r>
          <a:endParaRPr lang="ru-RU" sz="1400" dirty="0">
            <a:latin typeface="Palatino Linotype" panose="02040502050505030304" pitchFamily="18" charset="0"/>
          </a:endParaRPr>
        </a:p>
      </dgm:t>
    </dgm:pt>
    <dgm:pt modelId="{0B507709-B4AD-486E-B0BE-68AC543FB64F}" type="parTrans" cxnId="{C5798F21-6AD3-4814-83B1-870B99303ED7}">
      <dgm:prSet/>
      <dgm:spPr/>
      <dgm:t>
        <a:bodyPr/>
        <a:lstStyle/>
        <a:p>
          <a:endParaRPr lang="ru-RU" sz="1000">
            <a:latin typeface="Palatino Linotype" panose="02040502050505030304" pitchFamily="18" charset="0"/>
          </a:endParaRPr>
        </a:p>
      </dgm:t>
    </dgm:pt>
    <dgm:pt modelId="{CCCED72D-ED46-45A0-B1CE-C6EFDF01595E}" type="sibTrans" cxnId="{C5798F21-6AD3-4814-83B1-870B99303ED7}">
      <dgm:prSet/>
      <dgm:spPr/>
      <dgm:t>
        <a:bodyPr/>
        <a:lstStyle/>
        <a:p>
          <a:endParaRPr lang="ru-RU" sz="1000">
            <a:latin typeface="Palatino Linotype" panose="02040502050505030304" pitchFamily="18" charset="0"/>
          </a:endParaRPr>
        </a:p>
      </dgm:t>
    </dgm:pt>
    <dgm:pt modelId="{1B7BAFC6-1B81-4DBB-B605-ED528B719557}">
      <dgm:prSet phldrT="[Текст]" custT="1"/>
      <dgm:spPr/>
      <dgm:t>
        <a:bodyPr/>
        <a:lstStyle/>
        <a:p>
          <a:r>
            <a:rPr lang="ru-RU" sz="1400" b="1" dirty="0" err="1" smtClean="0">
              <a:latin typeface="Palatino Linotype" panose="02040502050505030304" pitchFamily="18" charset="0"/>
              <a:cs typeface="Times New Roman" pitchFamily="18" charset="0"/>
            </a:rPr>
            <a:t>Жаратылыстану</a:t>
          </a:r>
          <a:r>
            <a:rPr lang="ru-RU" sz="1400" b="1" dirty="0" smtClean="0">
              <a:latin typeface="Palatino Linotype" panose="02040502050505030304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latin typeface="Palatino Linotype" panose="02040502050505030304" pitchFamily="18" charset="0"/>
              <a:cs typeface="Times New Roman" pitchFamily="18" charset="0"/>
            </a:rPr>
            <a:t>пәндерін</a:t>
          </a:r>
          <a:r>
            <a:rPr lang="ru-RU" sz="1400" b="1" dirty="0" smtClean="0">
              <a:latin typeface="Palatino Linotype" panose="02040502050505030304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latin typeface="Palatino Linotype" panose="02040502050505030304" pitchFamily="18" charset="0"/>
              <a:cs typeface="Times New Roman" pitchFamily="18" charset="0"/>
            </a:rPr>
            <a:t>ағылшын</a:t>
          </a:r>
          <a:r>
            <a:rPr lang="ru-RU" sz="1400" b="1" dirty="0" smtClean="0">
              <a:latin typeface="Palatino Linotype" panose="02040502050505030304" pitchFamily="18" charset="0"/>
              <a:cs typeface="Times New Roman" pitchFamily="18" charset="0"/>
            </a:rPr>
            <a:t>                                                                      </a:t>
          </a:r>
          <a:r>
            <a:rPr lang="ru-RU" sz="1400" b="1" dirty="0" err="1" smtClean="0">
              <a:latin typeface="Palatino Linotype" panose="02040502050505030304" pitchFamily="18" charset="0"/>
              <a:cs typeface="Times New Roman" pitchFamily="18" charset="0"/>
            </a:rPr>
            <a:t>тілінде</a:t>
          </a:r>
          <a:r>
            <a:rPr lang="ru-RU" sz="1400" b="1" dirty="0" smtClean="0">
              <a:latin typeface="Palatino Linotype" panose="02040502050505030304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latin typeface="Palatino Linotype" panose="02040502050505030304" pitchFamily="18" charset="0"/>
              <a:cs typeface="Times New Roman" pitchFamily="18" charset="0"/>
            </a:rPr>
            <a:t>оқытуды</a:t>
          </a:r>
          <a:r>
            <a:rPr lang="ru-RU" sz="1400" b="1" dirty="0" smtClean="0">
              <a:latin typeface="Palatino Linotype" panose="02040502050505030304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latin typeface="Palatino Linotype" panose="02040502050505030304" pitchFamily="18" charset="0"/>
              <a:cs typeface="Times New Roman" pitchFamily="18" charset="0"/>
            </a:rPr>
            <a:t>жүзеге</a:t>
          </a:r>
          <a:r>
            <a:rPr lang="ru-RU" sz="1400" b="1" dirty="0" smtClean="0">
              <a:latin typeface="Palatino Linotype" panose="02040502050505030304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latin typeface="Palatino Linotype" panose="02040502050505030304" pitchFamily="18" charset="0"/>
              <a:cs typeface="Times New Roman" pitchFamily="18" charset="0"/>
            </a:rPr>
            <a:t>асыру</a:t>
          </a:r>
          <a:endParaRPr lang="ru-RU" sz="1400" dirty="0">
            <a:latin typeface="Palatino Linotype" panose="02040502050505030304" pitchFamily="18" charset="0"/>
          </a:endParaRPr>
        </a:p>
      </dgm:t>
    </dgm:pt>
    <dgm:pt modelId="{C9D91144-DF60-4408-BCA4-E8BE5CE821DB}" type="parTrans" cxnId="{48436DB1-3A95-4CE0-BF69-2C0F3A7BC929}">
      <dgm:prSet/>
      <dgm:spPr/>
      <dgm:t>
        <a:bodyPr/>
        <a:lstStyle/>
        <a:p>
          <a:endParaRPr lang="ru-RU" sz="1000">
            <a:latin typeface="Palatino Linotype" panose="02040502050505030304" pitchFamily="18" charset="0"/>
          </a:endParaRPr>
        </a:p>
      </dgm:t>
    </dgm:pt>
    <dgm:pt modelId="{F15AC420-3499-49AE-BCB8-39FBFBDC6DCA}" type="sibTrans" cxnId="{48436DB1-3A95-4CE0-BF69-2C0F3A7BC929}">
      <dgm:prSet/>
      <dgm:spPr/>
      <dgm:t>
        <a:bodyPr/>
        <a:lstStyle/>
        <a:p>
          <a:endParaRPr lang="ru-RU" sz="1000">
            <a:latin typeface="Palatino Linotype" panose="02040502050505030304" pitchFamily="18" charset="0"/>
          </a:endParaRPr>
        </a:p>
      </dgm:t>
    </dgm:pt>
    <dgm:pt modelId="{87D8999D-F231-4F3F-9AC0-58311DFD0EE7}">
      <dgm:prSet custT="1"/>
      <dgm:spPr/>
      <dgm:t>
        <a:bodyPr/>
        <a:lstStyle/>
        <a:p>
          <a:endParaRPr lang="ru-RU" sz="1000">
            <a:latin typeface="Palatino Linotype" panose="02040502050505030304" pitchFamily="18" charset="0"/>
          </a:endParaRPr>
        </a:p>
      </dgm:t>
    </dgm:pt>
    <dgm:pt modelId="{1FA6482F-0E4D-4CE2-8893-7A8B00652596}" type="parTrans" cxnId="{21A219B4-7440-4E4A-BDCE-B85421DD7BAD}">
      <dgm:prSet/>
      <dgm:spPr/>
      <dgm:t>
        <a:bodyPr/>
        <a:lstStyle/>
        <a:p>
          <a:endParaRPr lang="ru-RU" sz="1000">
            <a:latin typeface="Palatino Linotype" panose="02040502050505030304" pitchFamily="18" charset="0"/>
          </a:endParaRPr>
        </a:p>
      </dgm:t>
    </dgm:pt>
    <dgm:pt modelId="{59174C3E-F7A8-4DE2-A86E-0E90E24A128E}" type="sibTrans" cxnId="{21A219B4-7440-4E4A-BDCE-B85421DD7BAD}">
      <dgm:prSet/>
      <dgm:spPr/>
      <dgm:t>
        <a:bodyPr/>
        <a:lstStyle/>
        <a:p>
          <a:endParaRPr lang="ru-RU" sz="1000">
            <a:latin typeface="Palatino Linotype" panose="02040502050505030304" pitchFamily="18" charset="0"/>
          </a:endParaRPr>
        </a:p>
      </dgm:t>
    </dgm:pt>
    <dgm:pt modelId="{8CA2B3F8-3DDD-474C-B3DB-8DBADFC99881}">
      <dgm:prSet custT="1"/>
      <dgm:spPr/>
      <dgm:t>
        <a:bodyPr/>
        <a:lstStyle/>
        <a:p>
          <a:endParaRPr lang="ru-RU" sz="1000">
            <a:latin typeface="Palatino Linotype" panose="02040502050505030304" pitchFamily="18" charset="0"/>
          </a:endParaRPr>
        </a:p>
      </dgm:t>
    </dgm:pt>
    <dgm:pt modelId="{C144C48E-68A4-49F6-B3DD-B6E0D9F7D859}" type="parTrans" cxnId="{5E5701B9-A30C-4F79-8444-088693BA5263}">
      <dgm:prSet/>
      <dgm:spPr/>
      <dgm:t>
        <a:bodyPr/>
        <a:lstStyle/>
        <a:p>
          <a:endParaRPr lang="ru-RU" sz="1000">
            <a:latin typeface="Palatino Linotype" panose="02040502050505030304" pitchFamily="18" charset="0"/>
          </a:endParaRPr>
        </a:p>
      </dgm:t>
    </dgm:pt>
    <dgm:pt modelId="{F38C3E97-C377-4296-83D0-DF335DD0A211}" type="sibTrans" cxnId="{5E5701B9-A30C-4F79-8444-088693BA5263}">
      <dgm:prSet/>
      <dgm:spPr/>
      <dgm:t>
        <a:bodyPr/>
        <a:lstStyle/>
        <a:p>
          <a:endParaRPr lang="ru-RU" sz="1000">
            <a:latin typeface="Palatino Linotype" panose="02040502050505030304" pitchFamily="18" charset="0"/>
          </a:endParaRPr>
        </a:p>
      </dgm:t>
    </dgm:pt>
    <dgm:pt modelId="{EC530802-0D94-4B2B-94FD-79229267184B}">
      <dgm:prSet custT="1"/>
      <dgm:spPr/>
      <dgm:t>
        <a:bodyPr/>
        <a:lstStyle/>
        <a:p>
          <a:endParaRPr lang="ru-RU" sz="1000">
            <a:latin typeface="Palatino Linotype" panose="02040502050505030304" pitchFamily="18" charset="0"/>
          </a:endParaRPr>
        </a:p>
      </dgm:t>
    </dgm:pt>
    <dgm:pt modelId="{FF1B281C-F28D-4DDA-946E-510096CF731B}" type="parTrans" cxnId="{5ECF0D04-0886-4D77-867E-711EE2A314E3}">
      <dgm:prSet/>
      <dgm:spPr/>
      <dgm:t>
        <a:bodyPr/>
        <a:lstStyle/>
        <a:p>
          <a:endParaRPr lang="ru-RU" sz="1000">
            <a:latin typeface="Palatino Linotype" panose="02040502050505030304" pitchFamily="18" charset="0"/>
          </a:endParaRPr>
        </a:p>
      </dgm:t>
    </dgm:pt>
    <dgm:pt modelId="{6C84F622-10D6-4EBD-8CE8-21158A8D47D9}" type="sibTrans" cxnId="{5ECF0D04-0886-4D77-867E-711EE2A314E3}">
      <dgm:prSet/>
      <dgm:spPr/>
      <dgm:t>
        <a:bodyPr/>
        <a:lstStyle/>
        <a:p>
          <a:endParaRPr lang="ru-RU" sz="1000">
            <a:latin typeface="Palatino Linotype" panose="02040502050505030304" pitchFamily="18" charset="0"/>
          </a:endParaRPr>
        </a:p>
      </dgm:t>
    </dgm:pt>
    <dgm:pt modelId="{FE38E364-620E-442F-A5C3-89CCF3C49575}" type="pres">
      <dgm:prSet presAssocID="{43631C0C-EFDF-47F2-A712-4A506D248097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CF17D417-972B-487B-A5F5-ACC16D77D820}" type="pres">
      <dgm:prSet presAssocID="{43631C0C-EFDF-47F2-A712-4A506D248097}" presName="Name1" presStyleCnt="0"/>
      <dgm:spPr/>
    </dgm:pt>
    <dgm:pt modelId="{5B8FCCB3-2043-477A-B32D-B5F19E839261}" type="pres">
      <dgm:prSet presAssocID="{43631C0C-EFDF-47F2-A712-4A506D248097}" presName="cycle" presStyleCnt="0"/>
      <dgm:spPr/>
    </dgm:pt>
    <dgm:pt modelId="{B5BA454A-8C71-464F-A957-A0F3650AD4CD}" type="pres">
      <dgm:prSet presAssocID="{43631C0C-EFDF-47F2-A712-4A506D248097}" presName="srcNode" presStyleLbl="node1" presStyleIdx="0" presStyleCnt="6"/>
      <dgm:spPr/>
    </dgm:pt>
    <dgm:pt modelId="{4EC714CA-94AC-4826-85F4-04C9F6D21B25}" type="pres">
      <dgm:prSet presAssocID="{43631C0C-EFDF-47F2-A712-4A506D248097}" presName="conn" presStyleLbl="parChTrans1D2" presStyleIdx="0" presStyleCnt="1"/>
      <dgm:spPr/>
      <dgm:t>
        <a:bodyPr/>
        <a:lstStyle/>
        <a:p>
          <a:endParaRPr lang="ru-RU"/>
        </a:p>
      </dgm:t>
    </dgm:pt>
    <dgm:pt modelId="{CB732A53-EE7E-4571-A875-8C3131832946}" type="pres">
      <dgm:prSet presAssocID="{43631C0C-EFDF-47F2-A712-4A506D248097}" presName="extraNode" presStyleLbl="node1" presStyleIdx="0" presStyleCnt="6"/>
      <dgm:spPr/>
    </dgm:pt>
    <dgm:pt modelId="{9BDE907A-9800-4DFF-A9C0-68AA6635A679}" type="pres">
      <dgm:prSet presAssocID="{43631C0C-EFDF-47F2-A712-4A506D248097}" presName="dstNode" presStyleLbl="node1" presStyleIdx="0" presStyleCnt="6"/>
      <dgm:spPr/>
    </dgm:pt>
    <dgm:pt modelId="{8455C8A0-A68A-4D38-BC34-DADA0EFB4A15}" type="pres">
      <dgm:prSet presAssocID="{1807BD5C-48BE-46A2-9CCF-696D0B2F67DF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F2AEF7-F0DD-4F83-A398-B6BBDA1B7DDE}" type="pres">
      <dgm:prSet presAssocID="{1807BD5C-48BE-46A2-9CCF-696D0B2F67DF}" presName="accent_1" presStyleCnt="0"/>
      <dgm:spPr/>
    </dgm:pt>
    <dgm:pt modelId="{5449C599-355B-4BAB-8D43-33F20CA75ABD}" type="pres">
      <dgm:prSet presAssocID="{1807BD5C-48BE-46A2-9CCF-696D0B2F67DF}" presName="accentRepeatNode" presStyleLbl="solidFgAcc1" presStyleIdx="0" presStyleCnt="6"/>
      <dgm:spPr/>
    </dgm:pt>
    <dgm:pt modelId="{73F2E464-89EF-4D74-A81E-3E505B09FB8B}" type="pres">
      <dgm:prSet presAssocID="{146DA11C-E05D-45AA-9691-59D78A92B7AE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818E1A-2567-468E-AE45-85ACBF84069C}" type="pres">
      <dgm:prSet presAssocID="{146DA11C-E05D-45AA-9691-59D78A92B7AE}" presName="accent_2" presStyleCnt="0"/>
      <dgm:spPr/>
    </dgm:pt>
    <dgm:pt modelId="{3B98675C-6DA3-49BC-80D5-49C7853EE553}" type="pres">
      <dgm:prSet presAssocID="{146DA11C-E05D-45AA-9691-59D78A92B7AE}" presName="accentRepeatNode" presStyleLbl="solidFgAcc1" presStyleIdx="1" presStyleCnt="6"/>
      <dgm:spPr/>
    </dgm:pt>
    <dgm:pt modelId="{D5E9CB8B-E539-4114-A026-CD4B9F6FDE10}" type="pres">
      <dgm:prSet presAssocID="{1B7BAFC6-1B81-4DBB-B605-ED528B719557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EC702B-8E29-461D-BA54-C0FAD80F498F}" type="pres">
      <dgm:prSet presAssocID="{1B7BAFC6-1B81-4DBB-B605-ED528B719557}" presName="accent_3" presStyleCnt="0"/>
      <dgm:spPr/>
    </dgm:pt>
    <dgm:pt modelId="{F2A41766-9E99-4169-8FA9-66CCFA517C18}" type="pres">
      <dgm:prSet presAssocID="{1B7BAFC6-1B81-4DBB-B605-ED528B719557}" presName="accentRepeatNode" presStyleLbl="solidFgAcc1" presStyleIdx="2" presStyleCnt="6"/>
      <dgm:spPr/>
    </dgm:pt>
    <dgm:pt modelId="{6D715B2A-C08A-45C9-B331-BE6F70CBD9D1}" type="pres">
      <dgm:prSet presAssocID="{87D8999D-F231-4F3F-9AC0-58311DFD0EE7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81DBCC-8F96-472C-99F9-A3DCA1008B58}" type="pres">
      <dgm:prSet presAssocID="{87D8999D-F231-4F3F-9AC0-58311DFD0EE7}" presName="accent_4" presStyleCnt="0"/>
      <dgm:spPr/>
    </dgm:pt>
    <dgm:pt modelId="{ECE4024E-562A-45D2-889B-5FE5AD63D011}" type="pres">
      <dgm:prSet presAssocID="{87D8999D-F231-4F3F-9AC0-58311DFD0EE7}" presName="accentRepeatNode" presStyleLbl="solidFgAcc1" presStyleIdx="3" presStyleCnt="6"/>
      <dgm:spPr/>
    </dgm:pt>
    <dgm:pt modelId="{CCA1CC95-60FA-4C97-9413-21B46875300B}" type="pres">
      <dgm:prSet presAssocID="{8CA2B3F8-3DDD-474C-B3DB-8DBADFC99881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3FC567-7E25-4D0F-9F93-4760904B9E29}" type="pres">
      <dgm:prSet presAssocID="{8CA2B3F8-3DDD-474C-B3DB-8DBADFC99881}" presName="accent_5" presStyleCnt="0"/>
      <dgm:spPr/>
    </dgm:pt>
    <dgm:pt modelId="{72504BA6-16A9-4FB1-9AA5-741AF3DF287E}" type="pres">
      <dgm:prSet presAssocID="{8CA2B3F8-3DDD-474C-B3DB-8DBADFC99881}" presName="accentRepeatNode" presStyleLbl="solidFgAcc1" presStyleIdx="4" presStyleCnt="6"/>
      <dgm:spPr/>
    </dgm:pt>
    <dgm:pt modelId="{1BAE2A84-5D8C-41B1-9136-AD25254C595F}" type="pres">
      <dgm:prSet presAssocID="{EC530802-0D94-4B2B-94FD-79229267184B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750AF5-CCDB-4CD4-99C1-B9B30BDFAAB7}" type="pres">
      <dgm:prSet presAssocID="{EC530802-0D94-4B2B-94FD-79229267184B}" presName="accent_6" presStyleCnt="0"/>
      <dgm:spPr/>
    </dgm:pt>
    <dgm:pt modelId="{3E380326-ACA4-4F14-95FA-FC3A2503F4BC}" type="pres">
      <dgm:prSet presAssocID="{EC530802-0D94-4B2B-94FD-79229267184B}" presName="accentRepeatNode" presStyleLbl="solidFgAcc1" presStyleIdx="5" presStyleCnt="6"/>
      <dgm:spPr/>
    </dgm:pt>
  </dgm:ptLst>
  <dgm:cxnLst>
    <dgm:cxn modelId="{40582F55-DE18-43AE-94BA-5AE9D5778ADC}" type="presOf" srcId="{1807BD5C-48BE-46A2-9CCF-696D0B2F67DF}" destId="{8455C8A0-A68A-4D38-BC34-DADA0EFB4A15}" srcOrd="0" destOrd="0" presId="urn:microsoft.com/office/officeart/2008/layout/VerticalCurvedList"/>
    <dgm:cxn modelId="{E2C99717-2FC7-41BC-ADE7-2D5197E9509B}" srcId="{43631C0C-EFDF-47F2-A712-4A506D248097}" destId="{1807BD5C-48BE-46A2-9CCF-696D0B2F67DF}" srcOrd="0" destOrd="0" parTransId="{455AB8CF-22EF-49D4-878A-D27BA4344B95}" sibTransId="{EF92B217-F44D-4055-8D04-4A6D9004FB0C}"/>
    <dgm:cxn modelId="{A0B30FAC-F170-484E-9A7E-86200634F62D}" type="presOf" srcId="{43631C0C-EFDF-47F2-A712-4A506D248097}" destId="{FE38E364-620E-442F-A5C3-89CCF3C49575}" srcOrd="0" destOrd="0" presId="urn:microsoft.com/office/officeart/2008/layout/VerticalCurvedList"/>
    <dgm:cxn modelId="{EBECACD5-7662-4B72-9851-AFB1ECCC4A5C}" type="presOf" srcId="{8CA2B3F8-3DDD-474C-B3DB-8DBADFC99881}" destId="{CCA1CC95-60FA-4C97-9413-21B46875300B}" srcOrd="0" destOrd="0" presId="urn:microsoft.com/office/officeart/2008/layout/VerticalCurvedList"/>
    <dgm:cxn modelId="{5ECF0D04-0886-4D77-867E-711EE2A314E3}" srcId="{43631C0C-EFDF-47F2-A712-4A506D248097}" destId="{EC530802-0D94-4B2B-94FD-79229267184B}" srcOrd="5" destOrd="0" parTransId="{FF1B281C-F28D-4DDA-946E-510096CF731B}" sibTransId="{6C84F622-10D6-4EBD-8CE8-21158A8D47D9}"/>
    <dgm:cxn modelId="{1B7BC454-192C-47B7-B219-E86B1446D365}" type="presOf" srcId="{1B7BAFC6-1B81-4DBB-B605-ED528B719557}" destId="{D5E9CB8B-E539-4114-A026-CD4B9F6FDE10}" srcOrd="0" destOrd="0" presId="urn:microsoft.com/office/officeart/2008/layout/VerticalCurvedList"/>
    <dgm:cxn modelId="{05F231D6-F8B2-4333-A753-133AEC2F111E}" type="presOf" srcId="{146DA11C-E05D-45AA-9691-59D78A92B7AE}" destId="{73F2E464-89EF-4D74-A81E-3E505B09FB8B}" srcOrd="0" destOrd="0" presId="urn:microsoft.com/office/officeart/2008/layout/VerticalCurvedList"/>
    <dgm:cxn modelId="{2DC55664-82C0-4F6B-836E-5E74B86A1072}" type="presOf" srcId="{87D8999D-F231-4F3F-9AC0-58311DFD0EE7}" destId="{6D715B2A-C08A-45C9-B331-BE6F70CBD9D1}" srcOrd="0" destOrd="0" presId="urn:microsoft.com/office/officeart/2008/layout/VerticalCurvedList"/>
    <dgm:cxn modelId="{F8DE4F13-F285-4579-8031-E6471E2281AA}" type="presOf" srcId="{EC530802-0D94-4B2B-94FD-79229267184B}" destId="{1BAE2A84-5D8C-41B1-9136-AD25254C595F}" srcOrd="0" destOrd="0" presId="urn:microsoft.com/office/officeart/2008/layout/VerticalCurvedList"/>
    <dgm:cxn modelId="{D71AABDB-5E0E-4F8F-81C6-2F838BC70B28}" type="presOf" srcId="{EF92B217-F44D-4055-8D04-4A6D9004FB0C}" destId="{4EC714CA-94AC-4826-85F4-04C9F6D21B25}" srcOrd="0" destOrd="0" presId="urn:microsoft.com/office/officeart/2008/layout/VerticalCurvedList"/>
    <dgm:cxn modelId="{C5798F21-6AD3-4814-83B1-870B99303ED7}" srcId="{43631C0C-EFDF-47F2-A712-4A506D248097}" destId="{146DA11C-E05D-45AA-9691-59D78A92B7AE}" srcOrd="1" destOrd="0" parTransId="{0B507709-B4AD-486E-B0BE-68AC543FB64F}" sibTransId="{CCCED72D-ED46-45A0-B1CE-C6EFDF01595E}"/>
    <dgm:cxn modelId="{5E5701B9-A30C-4F79-8444-088693BA5263}" srcId="{43631C0C-EFDF-47F2-A712-4A506D248097}" destId="{8CA2B3F8-3DDD-474C-B3DB-8DBADFC99881}" srcOrd="4" destOrd="0" parTransId="{C144C48E-68A4-49F6-B3DD-B6E0D9F7D859}" sibTransId="{F38C3E97-C377-4296-83D0-DF335DD0A211}"/>
    <dgm:cxn modelId="{48436DB1-3A95-4CE0-BF69-2C0F3A7BC929}" srcId="{43631C0C-EFDF-47F2-A712-4A506D248097}" destId="{1B7BAFC6-1B81-4DBB-B605-ED528B719557}" srcOrd="2" destOrd="0" parTransId="{C9D91144-DF60-4408-BCA4-E8BE5CE821DB}" sibTransId="{F15AC420-3499-49AE-BCB8-39FBFBDC6DCA}"/>
    <dgm:cxn modelId="{21A219B4-7440-4E4A-BDCE-B85421DD7BAD}" srcId="{43631C0C-EFDF-47F2-A712-4A506D248097}" destId="{87D8999D-F231-4F3F-9AC0-58311DFD0EE7}" srcOrd="3" destOrd="0" parTransId="{1FA6482F-0E4D-4CE2-8893-7A8B00652596}" sibTransId="{59174C3E-F7A8-4DE2-A86E-0E90E24A128E}"/>
    <dgm:cxn modelId="{DABD1DE4-613C-420A-BEBD-BB97373E81FA}" type="presParOf" srcId="{FE38E364-620E-442F-A5C3-89CCF3C49575}" destId="{CF17D417-972B-487B-A5F5-ACC16D77D820}" srcOrd="0" destOrd="0" presId="urn:microsoft.com/office/officeart/2008/layout/VerticalCurvedList"/>
    <dgm:cxn modelId="{B1F376EB-B9F3-4350-A085-D89C2A5E3877}" type="presParOf" srcId="{CF17D417-972B-487B-A5F5-ACC16D77D820}" destId="{5B8FCCB3-2043-477A-B32D-B5F19E839261}" srcOrd="0" destOrd="0" presId="urn:microsoft.com/office/officeart/2008/layout/VerticalCurvedList"/>
    <dgm:cxn modelId="{7CC5F21C-27FE-46EC-9E6C-1F1EE7CCE086}" type="presParOf" srcId="{5B8FCCB3-2043-477A-B32D-B5F19E839261}" destId="{B5BA454A-8C71-464F-A957-A0F3650AD4CD}" srcOrd="0" destOrd="0" presId="urn:microsoft.com/office/officeart/2008/layout/VerticalCurvedList"/>
    <dgm:cxn modelId="{1901D94B-D20D-4A23-8346-363C043BD48D}" type="presParOf" srcId="{5B8FCCB3-2043-477A-B32D-B5F19E839261}" destId="{4EC714CA-94AC-4826-85F4-04C9F6D21B25}" srcOrd="1" destOrd="0" presId="urn:microsoft.com/office/officeart/2008/layout/VerticalCurvedList"/>
    <dgm:cxn modelId="{C9F095D4-E0C0-40B4-B5E7-64E48DB221C5}" type="presParOf" srcId="{5B8FCCB3-2043-477A-B32D-B5F19E839261}" destId="{CB732A53-EE7E-4571-A875-8C3131832946}" srcOrd="2" destOrd="0" presId="urn:microsoft.com/office/officeart/2008/layout/VerticalCurvedList"/>
    <dgm:cxn modelId="{903B71F5-9F38-4B32-A573-E90C2D5070E9}" type="presParOf" srcId="{5B8FCCB3-2043-477A-B32D-B5F19E839261}" destId="{9BDE907A-9800-4DFF-A9C0-68AA6635A679}" srcOrd="3" destOrd="0" presId="urn:microsoft.com/office/officeart/2008/layout/VerticalCurvedList"/>
    <dgm:cxn modelId="{9739EE0E-0710-4426-8837-F38387C5C2B9}" type="presParOf" srcId="{CF17D417-972B-487B-A5F5-ACC16D77D820}" destId="{8455C8A0-A68A-4D38-BC34-DADA0EFB4A15}" srcOrd="1" destOrd="0" presId="urn:microsoft.com/office/officeart/2008/layout/VerticalCurvedList"/>
    <dgm:cxn modelId="{C6E4F591-14FC-483F-8704-FD9044F5FECC}" type="presParOf" srcId="{CF17D417-972B-487B-A5F5-ACC16D77D820}" destId="{F9F2AEF7-F0DD-4F83-A398-B6BBDA1B7DDE}" srcOrd="2" destOrd="0" presId="urn:microsoft.com/office/officeart/2008/layout/VerticalCurvedList"/>
    <dgm:cxn modelId="{D35993F6-0A0E-4F92-88A6-9D702EFAD445}" type="presParOf" srcId="{F9F2AEF7-F0DD-4F83-A398-B6BBDA1B7DDE}" destId="{5449C599-355B-4BAB-8D43-33F20CA75ABD}" srcOrd="0" destOrd="0" presId="urn:microsoft.com/office/officeart/2008/layout/VerticalCurvedList"/>
    <dgm:cxn modelId="{300C77A9-702F-48E1-BED5-2783ACEF7902}" type="presParOf" srcId="{CF17D417-972B-487B-A5F5-ACC16D77D820}" destId="{73F2E464-89EF-4D74-A81E-3E505B09FB8B}" srcOrd="3" destOrd="0" presId="urn:microsoft.com/office/officeart/2008/layout/VerticalCurvedList"/>
    <dgm:cxn modelId="{541AD6AA-49F0-4473-8359-8551E8FACCEB}" type="presParOf" srcId="{CF17D417-972B-487B-A5F5-ACC16D77D820}" destId="{B6818E1A-2567-468E-AE45-85ACBF84069C}" srcOrd="4" destOrd="0" presId="urn:microsoft.com/office/officeart/2008/layout/VerticalCurvedList"/>
    <dgm:cxn modelId="{205E60AF-DAB3-4354-9097-F9E8B40A7D53}" type="presParOf" srcId="{B6818E1A-2567-468E-AE45-85ACBF84069C}" destId="{3B98675C-6DA3-49BC-80D5-49C7853EE553}" srcOrd="0" destOrd="0" presId="urn:microsoft.com/office/officeart/2008/layout/VerticalCurvedList"/>
    <dgm:cxn modelId="{68AAE4B9-D696-4410-91B0-C2A94C85749F}" type="presParOf" srcId="{CF17D417-972B-487B-A5F5-ACC16D77D820}" destId="{D5E9CB8B-E539-4114-A026-CD4B9F6FDE10}" srcOrd="5" destOrd="0" presId="urn:microsoft.com/office/officeart/2008/layout/VerticalCurvedList"/>
    <dgm:cxn modelId="{EA161336-D763-4480-8064-BDB083882F55}" type="presParOf" srcId="{CF17D417-972B-487B-A5F5-ACC16D77D820}" destId="{31EC702B-8E29-461D-BA54-C0FAD80F498F}" srcOrd="6" destOrd="0" presId="urn:microsoft.com/office/officeart/2008/layout/VerticalCurvedList"/>
    <dgm:cxn modelId="{E3F5814E-16CD-4C7B-95A4-05C8BFBD144E}" type="presParOf" srcId="{31EC702B-8E29-461D-BA54-C0FAD80F498F}" destId="{F2A41766-9E99-4169-8FA9-66CCFA517C18}" srcOrd="0" destOrd="0" presId="urn:microsoft.com/office/officeart/2008/layout/VerticalCurvedList"/>
    <dgm:cxn modelId="{9A81A8D8-3200-4F38-AD6B-4E6E74FB4A3F}" type="presParOf" srcId="{CF17D417-972B-487B-A5F5-ACC16D77D820}" destId="{6D715B2A-C08A-45C9-B331-BE6F70CBD9D1}" srcOrd="7" destOrd="0" presId="urn:microsoft.com/office/officeart/2008/layout/VerticalCurvedList"/>
    <dgm:cxn modelId="{C29F0717-02BD-44C5-BC37-CC5D7687A789}" type="presParOf" srcId="{CF17D417-972B-487B-A5F5-ACC16D77D820}" destId="{0F81DBCC-8F96-472C-99F9-A3DCA1008B58}" srcOrd="8" destOrd="0" presId="urn:microsoft.com/office/officeart/2008/layout/VerticalCurvedList"/>
    <dgm:cxn modelId="{11251C35-44B4-4E28-BB03-41FDD96CDA8C}" type="presParOf" srcId="{0F81DBCC-8F96-472C-99F9-A3DCA1008B58}" destId="{ECE4024E-562A-45D2-889B-5FE5AD63D011}" srcOrd="0" destOrd="0" presId="urn:microsoft.com/office/officeart/2008/layout/VerticalCurvedList"/>
    <dgm:cxn modelId="{868A0069-0003-4548-A103-FD7AAB7D42F0}" type="presParOf" srcId="{CF17D417-972B-487B-A5F5-ACC16D77D820}" destId="{CCA1CC95-60FA-4C97-9413-21B46875300B}" srcOrd="9" destOrd="0" presId="urn:microsoft.com/office/officeart/2008/layout/VerticalCurvedList"/>
    <dgm:cxn modelId="{0B19A957-E910-4011-AEDB-7A3B9EE02643}" type="presParOf" srcId="{CF17D417-972B-487B-A5F5-ACC16D77D820}" destId="{8E3FC567-7E25-4D0F-9F93-4760904B9E29}" srcOrd="10" destOrd="0" presId="urn:microsoft.com/office/officeart/2008/layout/VerticalCurvedList"/>
    <dgm:cxn modelId="{9F528562-0307-48E9-8D18-C1D2652E3877}" type="presParOf" srcId="{8E3FC567-7E25-4D0F-9F93-4760904B9E29}" destId="{72504BA6-16A9-4FB1-9AA5-741AF3DF287E}" srcOrd="0" destOrd="0" presId="urn:microsoft.com/office/officeart/2008/layout/VerticalCurvedList"/>
    <dgm:cxn modelId="{FB51FF59-E868-4A5F-AADC-F5B7402B0602}" type="presParOf" srcId="{CF17D417-972B-487B-A5F5-ACC16D77D820}" destId="{1BAE2A84-5D8C-41B1-9136-AD25254C595F}" srcOrd="11" destOrd="0" presId="urn:microsoft.com/office/officeart/2008/layout/VerticalCurvedList"/>
    <dgm:cxn modelId="{0181BE71-EA93-48ED-9521-FDFC1B6E6ECE}" type="presParOf" srcId="{CF17D417-972B-487B-A5F5-ACC16D77D820}" destId="{72750AF5-CCDB-4CD4-99C1-B9B30BDFAAB7}" srcOrd="12" destOrd="0" presId="urn:microsoft.com/office/officeart/2008/layout/VerticalCurvedList"/>
    <dgm:cxn modelId="{A53CF09E-CF22-42C3-8813-3E1C0D50E81B}" type="presParOf" srcId="{72750AF5-CCDB-4CD4-99C1-B9B30BDFAAB7}" destId="{3E380326-ACA4-4F14-95FA-FC3A2503F4B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7C1ED35-7F79-4246-9185-754F18B88F14}" type="doc">
      <dgm:prSet loTypeId="urn:microsoft.com/office/officeart/2005/8/layout/list1" loCatId="list" qsTypeId="urn:microsoft.com/office/officeart/2005/8/quickstyle/3d5" qsCatId="3D" csTypeId="urn:microsoft.com/office/officeart/2005/8/colors/accent1_3" csCatId="accent1" phldr="1"/>
      <dgm:spPr/>
      <dgm:t>
        <a:bodyPr/>
        <a:lstStyle/>
        <a:p>
          <a:endParaRPr lang="ru-RU"/>
        </a:p>
      </dgm:t>
    </dgm:pt>
    <dgm:pt modelId="{BB56137A-D63C-4A40-A6CA-825B177E00BC}">
      <dgm:prSet phldrT="[Текст]"/>
      <dgm:spPr/>
      <dgm:t>
        <a:bodyPr/>
        <a:lstStyle/>
        <a:p>
          <a:r>
            <a:rPr lang="kk-KZ" dirty="0" smtClean="0"/>
            <a:t>«Үздік педагог - 2018»</a:t>
          </a:r>
          <a:endParaRPr lang="ru-RU" dirty="0"/>
        </a:p>
      </dgm:t>
    </dgm:pt>
    <dgm:pt modelId="{E54F51EA-283F-4316-82DC-F34E5D607389}" type="parTrans" cxnId="{6C2A22DB-B6A1-488A-BECA-9050E0F08C90}">
      <dgm:prSet/>
      <dgm:spPr/>
      <dgm:t>
        <a:bodyPr/>
        <a:lstStyle/>
        <a:p>
          <a:endParaRPr lang="ru-RU"/>
        </a:p>
      </dgm:t>
    </dgm:pt>
    <dgm:pt modelId="{139191A6-357B-47CE-8B37-3C561A79C18C}" type="sibTrans" cxnId="{6C2A22DB-B6A1-488A-BECA-9050E0F08C90}">
      <dgm:prSet/>
      <dgm:spPr/>
      <dgm:t>
        <a:bodyPr/>
        <a:lstStyle/>
        <a:p>
          <a:endParaRPr lang="ru-RU"/>
        </a:p>
      </dgm:t>
    </dgm:pt>
    <dgm:pt modelId="{F8C979D0-EF43-48C9-809C-FE408B77538C}">
      <dgm:prSet phldrT="[Текст]"/>
      <dgm:spPr/>
      <dgm:t>
        <a:bodyPr/>
        <a:lstStyle/>
        <a:p>
          <a:r>
            <a:rPr lang="kk-KZ" dirty="0" smtClean="0"/>
            <a:t>«Үлгілі педагог отбасы – 2018»</a:t>
          </a:r>
          <a:endParaRPr lang="ru-RU" dirty="0"/>
        </a:p>
      </dgm:t>
    </dgm:pt>
    <dgm:pt modelId="{0DBAC63C-720A-4B35-9CEA-6C216B48E203}" type="parTrans" cxnId="{82A66666-1FAB-476A-8B4E-1D7BC321C10C}">
      <dgm:prSet/>
      <dgm:spPr/>
      <dgm:t>
        <a:bodyPr/>
        <a:lstStyle/>
        <a:p>
          <a:endParaRPr lang="ru-RU"/>
        </a:p>
      </dgm:t>
    </dgm:pt>
    <dgm:pt modelId="{4137D55D-DA51-42BA-920D-AA597F355B50}" type="sibTrans" cxnId="{82A66666-1FAB-476A-8B4E-1D7BC321C10C}">
      <dgm:prSet/>
      <dgm:spPr/>
      <dgm:t>
        <a:bodyPr/>
        <a:lstStyle/>
        <a:p>
          <a:endParaRPr lang="ru-RU"/>
        </a:p>
      </dgm:t>
    </dgm:pt>
    <dgm:pt modelId="{B13842B9-A0E9-41C4-9FA9-99FE79C64033}">
      <dgm:prSet phldrT="[Текст]"/>
      <dgm:spPr/>
      <dgm:t>
        <a:bodyPr/>
        <a:lstStyle/>
        <a:p>
          <a:r>
            <a:rPr lang="kk-KZ" dirty="0" smtClean="0"/>
            <a:t>«Білім үздігі-2018»</a:t>
          </a:r>
          <a:endParaRPr lang="ru-RU" dirty="0"/>
        </a:p>
      </dgm:t>
    </dgm:pt>
    <dgm:pt modelId="{7FC365BB-B734-49B5-B642-51BFEE830FCE}" type="parTrans" cxnId="{0508F9EB-43ED-46D2-870D-3F4915C9CD1F}">
      <dgm:prSet/>
      <dgm:spPr/>
      <dgm:t>
        <a:bodyPr/>
        <a:lstStyle/>
        <a:p>
          <a:endParaRPr lang="ru-RU"/>
        </a:p>
      </dgm:t>
    </dgm:pt>
    <dgm:pt modelId="{9801EC34-28A6-45E4-B1D6-163FBDF11C07}" type="sibTrans" cxnId="{0508F9EB-43ED-46D2-870D-3F4915C9CD1F}">
      <dgm:prSet/>
      <dgm:spPr/>
      <dgm:t>
        <a:bodyPr/>
        <a:lstStyle/>
        <a:p>
          <a:endParaRPr lang="ru-RU"/>
        </a:p>
      </dgm:t>
    </dgm:pt>
    <dgm:pt modelId="{B18920C2-89DA-4EB0-96F2-A190E0B1C5EC}" type="pres">
      <dgm:prSet presAssocID="{57C1ED35-7F79-4246-9185-754F18B88F1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14FA31C-B9A4-44D5-892E-FCA960403831}" type="pres">
      <dgm:prSet presAssocID="{BB56137A-D63C-4A40-A6CA-825B177E00BC}" presName="parentLin" presStyleCnt="0"/>
      <dgm:spPr/>
    </dgm:pt>
    <dgm:pt modelId="{4CED447B-4024-49C5-91A6-BD9BC79929E1}" type="pres">
      <dgm:prSet presAssocID="{BB56137A-D63C-4A40-A6CA-825B177E00B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68415927-E964-443B-A095-BD761114C6A7}" type="pres">
      <dgm:prSet presAssocID="{BB56137A-D63C-4A40-A6CA-825B177E00BC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C01E71-07D1-4608-ACA6-C4FD345170D6}" type="pres">
      <dgm:prSet presAssocID="{BB56137A-D63C-4A40-A6CA-825B177E00BC}" presName="negativeSpace" presStyleCnt="0"/>
      <dgm:spPr/>
    </dgm:pt>
    <dgm:pt modelId="{5D1BF8DF-4726-4BB1-9BDF-0216890B4DD5}" type="pres">
      <dgm:prSet presAssocID="{BB56137A-D63C-4A40-A6CA-825B177E00BC}" presName="childText" presStyleLbl="conFgAcc1" presStyleIdx="0" presStyleCnt="3">
        <dgm:presLayoutVars>
          <dgm:bulletEnabled val="1"/>
        </dgm:presLayoutVars>
      </dgm:prSet>
      <dgm:spPr/>
    </dgm:pt>
    <dgm:pt modelId="{8D87B030-113B-4F13-9EB5-4CB36A3B2A18}" type="pres">
      <dgm:prSet presAssocID="{139191A6-357B-47CE-8B37-3C561A79C18C}" presName="spaceBetweenRectangles" presStyleCnt="0"/>
      <dgm:spPr/>
    </dgm:pt>
    <dgm:pt modelId="{3D08893B-300C-4907-95EA-D54DEB754784}" type="pres">
      <dgm:prSet presAssocID="{F8C979D0-EF43-48C9-809C-FE408B77538C}" presName="parentLin" presStyleCnt="0"/>
      <dgm:spPr/>
    </dgm:pt>
    <dgm:pt modelId="{9BB1B5EB-67BF-4E73-8B62-FA87CEE20492}" type="pres">
      <dgm:prSet presAssocID="{F8C979D0-EF43-48C9-809C-FE408B77538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84CAD00E-F62D-4B92-9650-06EDA26272A5}" type="pres">
      <dgm:prSet presAssocID="{F8C979D0-EF43-48C9-809C-FE408B77538C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BD4BC1-E431-4A27-A2A0-8590A98A9730}" type="pres">
      <dgm:prSet presAssocID="{F8C979D0-EF43-48C9-809C-FE408B77538C}" presName="negativeSpace" presStyleCnt="0"/>
      <dgm:spPr/>
    </dgm:pt>
    <dgm:pt modelId="{F840801A-2653-4D69-982C-C69408B617DA}" type="pres">
      <dgm:prSet presAssocID="{F8C979D0-EF43-48C9-809C-FE408B77538C}" presName="childText" presStyleLbl="conFgAcc1" presStyleIdx="1" presStyleCnt="3">
        <dgm:presLayoutVars>
          <dgm:bulletEnabled val="1"/>
        </dgm:presLayoutVars>
      </dgm:prSet>
      <dgm:spPr/>
    </dgm:pt>
    <dgm:pt modelId="{286EF6EC-244C-45A3-B7F4-0E746C39611E}" type="pres">
      <dgm:prSet presAssocID="{4137D55D-DA51-42BA-920D-AA597F355B50}" presName="spaceBetweenRectangles" presStyleCnt="0"/>
      <dgm:spPr/>
    </dgm:pt>
    <dgm:pt modelId="{5D4BBC27-C446-41CA-907D-E14A1BB89FB7}" type="pres">
      <dgm:prSet presAssocID="{B13842B9-A0E9-41C4-9FA9-99FE79C64033}" presName="parentLin" presStyleCnt="0"/>
      <dgm:spPr/>
    </dgm:pt>
    <dgm:pt modelId="{0C9F7075-05DE-4742-BC85-77E547EFB888}" type="pres">
      <dgm:prSet presAssocID="{B13842B9-A0E9-41C4-9FA9-99FE79C64033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F68A298D-32C2-43D8-AAA0-7EE65A700EC4}" type="pres">
      <dgm:prSet presAssocID="{B13842B9-A0E9-41C4-9FA9-99FE79C64033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04091E-13A2-4445-9696-7468C68F9C7B}" type="pres">
      <dgm:prSet presAssocID="{B13842B9-A0E9-41C4-9FA9-99FE79C64033}" presName="negativeSpace" presStyleCnt="0"/>
      <dgm:spPr/>
    </dgm:pt>
    <dgm:pt modelId="{D3FBD0BC-846B-4646-800D-4B53415780B0}" type="pres">
      <dgm:prSet presAssocID="{B13842B9-A0E9-41C4-9FA9-99FE79C64033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B18EE2E8-05C6-4A77-BD28-3BBA16BCE65D}" type="presOf" srcId="{B13842B9-A0E9-41C4-9FA9-99FE79C64033}" destId="{F68A298D-32C2-43D8-AAA0-7EE65A700EC4}" srcOrd="1" destOrd="0" presId="urn:microsoft.com/office/officeart/2005/8/layout/list1"/>
    <dgm:cxn modelId="{6C2A22DB-B6A1-488A-BECA-9050E0F08C90}" srcId="{57C1ED35-7F79-4246-9185-754F18B88F14}" destId="{BB56137A-D63C-4A40-A6CA-825B177E00BC}" srcOrd="0" destOrd="0" parTransId="{E54F51EA-283F-4316-82DC-F34E5D607389}" sibTransId="{139191A6-357B-47CE-8B37-3C561A79C18C}"/>
    <dgm:cxn modelId="{700A9E71-91FF-4ACF-B872-49B6AE81D0CF}" type="presOf" srcId="{BB56137A-D63C-4A40-A6CA-825B177E00BC}" destId="{4CED447B-4024-49C5-91A6-BD9BC79929E1}" srcOrd="0" destOrd="0" presId="urn:microsoft.com/office/officeart/2005/8/layout/list1"/>
    <dgm:cxn modelId="{2521EC37-64BC-49F5-9281-76D14BC9233B}" type="presOf" srcId="{BB56137A-D63C-4A40-A6CA-825B177E00BC}" destId="{68415927-E964-443B-A095-BD761114C6A7}" srcOrd="1" destOrd="0" presId="urn:microsoft.com/office/officeart/2005/8/layout/list1"/>
    <dgm:cxn modelId="{14199F62-7AB5-475D-B095-C6024978B740}" type="presOf" srcId="{57C1ED35-7F79-4246-9185-754F18B88F14}" destId="{B18920C2-89DA-4EB0-96F2-A190E0B1C5EC}" srcOrd="0" destOrd="0" presId="urn:microsoft.com/office/officeart/2005/8/layout/list1"/>
    <dgm:cxn modelId="{3C1B1E6D-1D55-48D1-8512-CF6BB931291F}" type="presOf" srcId="{F8C979D0-EF43-48C9-809C-FE408B77538C}" destId="{9BB1B5EB-67BF-4E73-8B62-FA87CEE20492}" srcOrd="0" destOrd="0" presId="urn:microsoft.com/office/officeart/2005/8/layout/list1"/>
    <dgm:cxn modelId="{814DABE6-F7D1-47D2-972A-AEE8D84FEE02}" type="presOf" srcId="{B13842B9-A0E9-41C4-9FA9-99FE79C64033}" destId="{0C9F7075-05DE-4742-BC85-77E547EFB888}" srcOrd="0" destOrd="0" presId="urn:microsoft.com/office/officeart/2005/8/layout/list1"/>
    <dgm:cxn modelId="{0508F9EB-43ED-46D2-870D-3F4915C9CD1F}" srcId="{57C1ED35-7F79-4246-9185-754F18B88F14}" destId="{B13842B9-A0E9-41C4-9FA9-99FE79C64033}" srcOrd="2" destOrd="0" parTransId="{7FC365BB-B734-49B5-B642-51BFEE830FCE}" sibTransId="{9801EC34-28A6-45E4-B1D6-163FBDF11C07}"/>
    <dgm:cxn modelId="{8CDED761-125D-4618-BD96-D98A54FAD207}" type="presOf" srcId="{F8C979D0-EF43-48C9-809C-FE408B77538C}" destId="{84CAD00E-F62D-4B92-9650-06EDA26272A5}" srcOrd="1" destOrd="0" presId="urn:microsoft.com/office/officeart/2005/8/layout/list1"/>
    <dgm:cxn modelId="{82A66666-1FAB-476A-8B4E-1D7BC321C10C}" srcId="{57C1ED35-7F79-4246-9185-754F18B88F14}" destId="{F8C979D0-EF43-48C9-809C-FE408B77538C}" srcOrd="1" destOrd="0" parTransId="{0DBAC63C-720A-4B35-9CEA-6C216B48E203}" sibTransId="{4137D55D-DA51-42BA-920D-AA597F355B50}"/>
    <dgm:cxn modelId="{7B6DD6FE-C6BC-4F22-8604-B53BCA3B2B8C}" type="presParOf" srcId="{B18920C2-89DA-4EB0-96F2-A190E0B1C5EC}" destId="{414FA31C-B9A4-44D5-892E-FCA960403831}" srcOrd="0" destOrd="0" presId="urn:microsoft.com/office/officeart/2005/8/layout/list1"/>
    <dgm:cxn modelId="{92DBF44C-AF1A-4C8B-927F-670C3D862521}" type="presParOf" srcId="{414FA31C-B9A4-44D5-892E-FCA960403831}" destId="{4CED447B-4024-49C5-91A6-BD9BC79929E1}" srcOrd="0" destOrd="0" presId="urn:microsoft.com/office/officeart/2005/8/layout/list1"/>
    <dgm:cxn modelId="{FA9B5A1C-5682-4D4D-99EF-CDBA55AAAE6A}" type="presParOf" srcId="{414FA31C-B9A4-44D5-892E-FCA960403831}" destId="{68415927-E964-443B-A095-BD761114C6A7}" srcOrd="1" destOrd="0" presId="urn:microsoft.com/office/officeart/2005/8/layout/list1"/>
    <dgm:cxn modelId="{6A287C9C-9AE3-44A1-BC12-820AC58DBBE9}" type="presParOf" srcId="{B18920C2-89DA-4EB0-96F2-A190E0B1C5EC}" destId="{3FC01E71-07D1-4608-ACA6-C4FD345170D6}" srcOrd="1" destOrd="0" presId="urn:microsoft.com/office/officeart/2005/8/layout/list1"/>
    <dgm:cxn modelId="{DBE5EA45-0BE1-43AB-B24D-05042A6F587D}" type="presParOf" srcId="{B18920C2-89DA-4EB0-96F2-A190E0B1C5EC}" destId="{5D1BF8DF-4726-4BB1-9BDF-0216890B4DD5}" srcOrd="2" destOrd="0" presId="urn:microsoft.com/office/officeart/2005/8/layout/list1"/>
    <dgm:cxn modelId="{14A35BE7-D2AE-422C-94AE-4072C896BCF1}" type="presParOf" srcId="{B18920C2-89DA-4EB0-96F2-A190E0B1C5EC}" destId="{8D87B030-113B-4F13-9EB5-4CB36A3B2A18}" srcOrd="3" destOrd="0" presId="urn:microsoft.com/office/officeart/2005/8/layout/list1"/>
    <dgm:cxn modelId="{F1A1395B-9D24-49AA-8B0E-AC21F342F40B}" type="presParOf" srcId="{B18920C2-89DA-4EB0-96F2-A190E0B1C5EC}" destId="{3D08893B-300C-4907-95EA-D54DEB754784}" srcOrd="4" destOrd="0" presId="urn:microsoft.com/office/officeart/2005/8/layout/list1"/>
    <dgm:cxn modelId="{30C993EE-EC15-4355-97DD-1EEBE6E56276}" type="presParOf" srcId="{3D08893B-300C-4907-95EA-D54DEB754784}" destId="{9BB1B5EB-67BF-4E73-8B62-FA87CEE20492}" srcOrd="0" destOrd="0" presId="urn:microsoft.com/office/officeart/2005/8/layout/list1"/>
    <dgm:cxn modelId="{C0E10DB7-17B0-4CB6-B850-DFC18526EB1E}" type="presParOf" srcId="{3D08893B-300C-4907-95EA-D54DEB754784}" destId="{84CAD00E-F62D-4B92-9650-06EDA26272A5}" srcOrd="1" destOrd="0" presId="urn:microsoft.com/office/officeart/2005/8/layout/list1"/>
    <dgm:cxn modelId="{27D90D4A-1D92-4839-86DF-951A0AB7DBCA}" type="presParOf" srcId="{B18920C2-89DA-4EB0-96F2-A190E0B1C5EC}" destId="{E7BD4BC1-E431-4A27-A2A0-8590A98A9730}" srcOrd="5" destOrd="0" presId="urn:microsoft.com/office/officeart/2005/8/layout/list1"/>
    <dgm:cxn modelId="{119DE3EE-8332-4D5D-956C-CAFA1F411BF4}" type="presParOf" srcId="{B18920C2-89DA-4EB0-96F2-A190E0B1C5EC}" destId="{F840801A-2653-4D69-982C-C69408B617DA}" srcOrd="6" destOrd="0" presId="urn:microsoft.com/office/officeart/2005/8/layout/list1"/>
    <dgm:cxn modelId="{EC4FC73B-44CB-423D-B5C8-1EB8F3BF9508}" type="presParOf" srcId="{B18920C2-89DA-4EB0-96F2-A190E0B1C5EC}" destId="{286EF6EC-244C-45A3-B7F4-0E746C39611E}" srcOrd="7" destOrd="0" presId="urn:microsoft.com/office/officeart/2005/8/layout/list1"/>
    <dgm:cxn modelId="{DB4BC7AF-A347-4B1A-9281-398FC01FB889}" type="presParOf" srcId="{B18920C2-89DA-4EB0-96F2-A190E0B1C5EC}" destId="{5D4BBC27-C446-41CA-907D-E14A1BB89FB7}" srcOrd="8" destOrd="0" presId="urn:microsoft.com/office/officeart/2005/8/layout/list1"/>
    <dgm:cxn modelId="{C7F5396D-E098-45C0-B6FA-3AB5C5934930}" type="presParOf" srcId="{5D4BBC27-C446-41CA-907D-E14A1BB89FB7}" destId="{0C9F7075-05DE-4742-BC85-77E547EFB888}" srcOrd="0" destOrd="0" presId="urn:microsoft.com/office/officeart/2005/8/layout/list1"/>
    <dgm:cxn modelId="{6269040E-3452-4C0B-A7D0-911F0640ED49}" type="presParOf" srcId="{5D4BBC27-C446-41CA-907D-E14A1BB89FB7}" destId="{F68A298D-32C2-43D8-AAA0-7EE65A700EC4}" srcOrd="1" destOrd="0" presId="urn:microsoft.com/office/officeart/2005/8/layout/list1"/>
    <dgm:cxn modelId="{6B785CAE-340D-4509-AF7F-526BC80326A3}" type="presParOf" srcId="{B18920C2-89DA-4EB0-96F2-A190E0B1C5EC}" destId="{4C04091E-13A2-4445-9696-7468C68F9C7B}" srcOrd="9" destOrd="0" presId="urn:microsoft.com/office/officeart/2005/8/layout/list1"/>
    <dgm:cxn modelId="{460F68B1-F2CF-4D9E-9CB7-67FC57962938}" type="presParOf" srcId="{B18920C2-89DA-4EB0-96F2-A190E0B1C5EC}" destId="{D3FBD0BC-846B-4646-800D-4B53415780B0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253CC79-9E96-4C93-A1E2-5C5D5480AEA3}" type="doc">
      <dgm:prSet loTypeId="urn:microsoft.com/office/officeart/2005/8/layout/hierarchy2" loCatId="hierarchy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F4C4CB8-B3A5-4CB6-A16A-B5B776CC9E38}">
      <dgm:prSet phldrT="[Текст]"/>
      <dgm:spPr/>
      <dgm:t>
        <a:bodyPr/>
        <a:lstStyle/>
        <a:p>
          <a:r>
            <a:rPr lang="kk-KZ" dirty="0" smtClean="0"/>
            <a:t>Шаралар</a:t>
          </a:r>
          <a:endParaRPr lang="ru-RU" dirty="0"/>
        </a:p>
      </dgm:t>
    </dgm:pt>
    <dgm:pt modelId="{CA17D94F-013D-4104-B357-A084432347B0}" type="parTrans" cxnId="{1603D5A3-66D0-498C-86DA-DD6D7D00C5EE}">
      <dgm:prSet/>
      <dgm:spPr/>
      <dgm:t>
        <a:bodyPr/>
        <a:lstStyle/>
        <a:p>
          <a:endParaRPr lang="ru-RU"/>
        </a:p>
      </dgm:t>
    </dgm:pt>
    <dgm:pt modelId="{E91CE89B-2F6C-473D-8C88-AF7D97AEAE3A}" type="sibTrans" cxnId="{1603D5A3-66D0-498C-86DA-DD6D7D00C5EE}">
      <dgm:prSet/>
      <dgm:spPr/>
      <dgm:t>
        <a:bodyPr/>
        <a:lstStyle/>
        <a:p>
          <a:endParaRPr lang="ru-RU"/>
        </a:p>
      </dgm:t>
    </dgm:pt>
    <dgm:pt modelId="{D6CEAD94-F064-4295-82E5-A89BD2A323E0}">
      <dgm:prSet phldrT="[Текст]"/>
      <dgm:spPr/>
      <dgm:t>
        <a:bodyPr/>
        <a:lstStyle/>
        <a:p>
          <a:r>
            <a:rPr lang="kk-KZ" dirty="0" smtClean="0"/>
            <a:t>Өткен байқау саны - 50</a:t>
          </a:r>
          <a:endParaRPr lang="ru-RU" dirty="0"/>
        </a:p>
      </dgm:t>
    </dgm:pt>
    <dgm:pt modelId="{52F2CEEF-882B-44A0-8B16-70DE0BA6E8D3}" type="parTrans" cxnId="{C89BC9C0-1ECC-4F76-88FB-9AC134939B08}">
      <dgm:prSet/>
      <dgm:spPr/>
      <dgm:t>
        <a:bodyPr/>
        <a:lstStyle/>
        <a:p>
          <a:endParaRPr lang="ru-RU"/>
        </a:p>
      </dgm:t>
    </dgm:pt>
    <dgm:pt modelId="{C919128A-E1E3-464F-94D0-D64E1A391165}" type="sibTrans" cxnId="{C89BC9C0-1ECC-4F76-88FB-9AC134939B08}">
      <dgm:prSet/>
      <dgm:spPr/>
      <dgm:t>
        <a:bodyPr/>
        <a:lstStyle/>
        <a:p>
          <a:endParaRPr lang="ru-RU"/>
        </a:p>
      </dgm:t>
    </dgm:pt>
    <dgm:pt modelId="{FC05E5E1-7BEF-443B-8298-B0418A40A350}">
      <dgm:prSet phldrT="[Текст]"/>
      <dgm:spPr/>
      <dgm:t>
        <a:bodyPr/>
        <a:lstStyle/>
        <a:p>
          <a:r>
            <a:rPr lang="kk-KZ" dirty="0" smtClean="0"/>
            <a:t>Қатысқаны- </a:t>
          </a:r>
        </a:p>
        <a:p>
          <a:r>
            <a:rPr lang="kk-KZ" dirty="0" smtClean="0"/>
            <a:t>292 мұғалім</a:t>
          </a:r>
          <a:endParaRPr lang="ru-RU" dirty="0"/>
        </a:p>
      </dgm:t>
    </dgm:pt>
    <dgm:pt modelId="{FD4390A1-0F55-4C6C-8A84-1E1253D99C2B}" type="parTrans" cxnId="{16726306-ED7C-49C2-889A-27FC9A1ED082}">
      <dgm:prSet/>
      <dgm:spPr/>
      <dgm:t>
        <a:bodyPr/>
        <a:lstStyle/>
        <a:p>
          <a:endParaRPr lang="ru-RU"/>
        </a:p>
      </dgm:t>
    </dgm:pt>
    <dgm:pt modelId="{88BE767B-333D-45DA-BF00-6CABA3B9F7A6}" type="sibTrans" cxnId="{16726306-ED7C-49C2-889A-27FC9A1ED082}">
      <dgm:prSet/>
      <dgm:spPr/>
      <dgm:t>
        <a:bodyPr/>
        <a:lstStyle/>
        <a:p>
          <a:endParaRPr lang="ru-RU"/>
        </a:p>
      </dgm:t>
    </dgm:pt>
    <dgm:pt modelId="{DE42E9F7-EE5F-437B-9420-4E444A0DBDEA}">
      <dgm:prSet phldrT="[Текст]"/>
      <dgm:spPr/>
      <dgm:t>
        <a:bodyPr/>
        <a:lstStyle/>
        <a:p>
          <a:r>
            <a:rPr lang="kk-KZ" dirty="0" smtClean="0"/>
            <a:t>Марапатталғаны-</a:t>
          </a:r>
        </a:p>
        <a:p>
          <a:r>
            <a:rPr lang="kk-KZ" dirty="0" smtClean="0"/>
            <a:t>131 мұғалім</a:t>
          </a:r>
          <a:endParaRPr lang="ru-RU" dirty="0"/>
        </a:p>
      </dgm:t>
    </dgm:pt>
    <dgm:pt modelId="{594DE21E-7187-446B-B60F-F8FAC63898B1}" type="parTrans" cxnId="{340DC12D-A324-40F7-AF4E-74155546DDD4}">
      <dgm:prSet/>
      <dgm:spPr/>
      <dgm:t>
        <a:bodyPr/>
        <a:lstStyle/>
        <a:p>
          <a:endParaRPr lang="ru-RU"/>
        </a:p>
      </dgm:t>
    </dgm:pt>
    <dgm:pt modelId="{4A87D5C8-5B72-4AF8-B3CF-38D04F29C46F}" type="sibTrans" cxnId="{340DC12D-A324-40F7-AF4E-74155546DDD4}">
      <dgm:prSet/>
      <dgm:spPr/>
      <dgm:t>
        <a:bodyPr/>
        <a:lstStyle/>
        <a:p>
          <a:endParaRPr lang="ru-RU"/>
        </a:p>
      </dgm:t>
    </dgm:pt>
    <dgm:pt modelId="{22E275ED-BD1A-4981-9F21-475680A4731C}">
      <dgm:prSet phldrT="[Текст]"/>
      <dgm:spPr/>
      <dgm:t>
        <a:bodyPr/>
        <a:lstStyle/>
        <a:p>
          <a:r>
            <a:rPr lang="kk-KZ" dirty="0" smtClean="0"/>
            <a:t>Семинар </a:t>
          </a:r>
        </a:p>
        <a:p>
          <a:r>
            <a:rPr lang="kk-KZ" dirty="0" smtClean="0"/>
            <a:t>саны - 22</a:t>
          </a:r>
          <a:endParaRPr lang="ru-RU" dirty="0"/>
        </a:p>
      </dgm:t>
    </dgm:pt>
    <dgm:pt modelId="{F9561CB6-2F9E-468D-AE33-E6BED5F7151F}" type="parTrans" cxnId="{B43980E4-BDD6-42DF-AD90-F257E44CD366}">
      <dgm:prSet/>
      <dgm:spPr/>
      <dgm:t>
        <a:bodyPr/>
        <a:lstStyle/>
        <a:p>
          <a:endParaRPr lang="ru-RU"/>
        </a:p>
      </dgm:t>
    </dgm:pt>
    <dgm:pt modelId="{4FDEB4B6-C5C2-491A-987A-6EFC7F36ACCF}" type="sibTrans" cxnId="{B43980E4-BDD6-42DF-AD90-F257E44CD366}">
      <dgm:prSet/>
      <dgm:spPr/>
      <dgm:t>
        <a:bodyPr/>
        <a:lstStyle/>
        <a:p>
          <a:endParaRPr lang="ru-RU"/>
        </a:p>
      </dgm:t>
    </dgm:pt>
    <dgm:pt modelId="{BE5BC524-CC3B-4CBE-B296-206B7F016F6E}">
      <dgm:prSet phldrT="[Текст]"/>
      <dgm:spPr/>
      <dgm:t>
        <a:bodyPr/>
        <a:lstStyle/>
        <a:p>
          <a:r>
            <a:rPr lang="kk-KZ" dirty="0" smtClean="0"/>
            <a:t>Қатысқаны – 4109 мұғалім</a:t>
          </a:r>
          <a:endParaRPr lang="ru-RU" dirty="0"/>
        </a:p>
      </dgm:t>
    </dgm:pt>
    <dgm:pt modelId="{5E23BB12-2805-44C7-8929-527272E0A2D8}" type="parTrans" cxnId="{3AD0296F-6FEA-463F-A818-405D4407BB37}">
      <dgm:prSet/>
      <dgm:spPr/>
      <dgm:t>
        <a:bodyPr/>
        <a:lstStyle/>
        <a:p>
          <a:endParaRPr lang="ru-RU"/>
        </a:p>
      </dgm:t>
    </dgm:pt>
    <dgm:pt modelId="{3594EDE0-0ACD-4559-B1BE-78917C0704B5}" type="sibTrans" cxnId="{3AD0296F-6FEA-463F-A818-405D4407BB37}">
      <dgm:prSet/>
      <dgm:spPr/>
      <dgm:t>
        <a:bodyPr/>
        <a:lstStyle/>
        <a:p>
          <a:endParaRPr lang="ru-RU"/>
        </a:p>
      </dgm:t>
    </dgm:pt>
    <dgm:pt modelId="{FD5CED9C-A1BF-4580-ADFE-F8CE9A141286}" type="pres">
      <dgm:prSet presAssocID="{D253CC79-9E96-4C93-A1E2-5C5D5480AEA3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47FD275-B001-4BFA-A665-1030D03E9127}" type="pres">
      <dgm:prSet presAssocID="{DF4C4CB8-B3A5-4CB6-A16A-B5B776CC9E38}" presName="root1" presStyleCnt="0"/>
      <dgm:spPr/>
    </dgm:pt>
    <dgm:pt modelId="{C7C026FE-A89D-4969-BB9C-8E0DD8B413D9}" type="pres">
      <dgm:prSet presAssocID="{DF4C4CB8-B3A5-4CB6-A16A-B5B776CC9E38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44CF024-F289-4A46-9D76-85CCF272EEC2}" type="pres">
      <dgm:prSet presAssocID="{DF4C4CB8-B3A5-4CB6-A16A-B5B776CC9E38}" presName="level2hierChild" presStyleCnt="0"/>
      <dgm:spPr/>
    </dgm:pt>
    <dgm:pt modelId="{B5BD72FA-6BC3-4DA7-B53E-95A583BDE5E8}" type="pres">
      <dgm:prSet presAssocID="{52F2CEEF-882B-44A0-8B16-70DE0BA6E8D3}" presName="conn2-1" presStyleLbl="parChTrans1D2" presStyleIdx="0" presStyleCnt="2"/>
      <dgm:spPr/>
      <dgm:t>
        <a:bodyPr/>
        <a:lstStyle/>
        <a:p>
          <a:endParaRPr lang="ru-RU"/>
        </a:p>
      </dgm:t>
    </dgm:pt>
    <dgm:pt modelId="{3FEEAB51-1122-4D12-AD3A-2EA2D1FE4E0D}" type="pres">
      <dgm:prSet presAssocID="{52F2CEEF-882B-44A0-8B16-70DE0BA6E8D3}" presName="connTx" presStyleLbl="parChTrans1D2" presStyleIdx="0" presStyleCnt="2"/>
      <dgm:spPr/>
      <dgm:t>
        <a:bodyPr/>
        <a:lstStyle/>
        <a:p>
          <a:endParaRPr lang="ru-RU"/>
        </a:p>
      </dgm:t>
    </dgm:pt>
    <dgm:pt modelId="{B926CD04-225D-4E2A-AC88-2C1D12488A84}" type="pres">
      <dgm:prSet presAssocID="{D6CEAD94-F064-4295-82E5-A89BD2A323E0}" presName="root2" presStyleCnt="0"/>
      <dgm:spPr/>
    </dgm:pt>
    <dgm:pt modelId="{FF18B73C-8CC1-4692-99FA-46E230E1C44A}" type="pres">
      <dgm:prSet presAssocID="{D6CEAD94-F064-4295-82E5-A89BD2A323E0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1412E7A-7136-4C03-8C4A-2F80B8F03743}" type="pres">
      <dgm:prSet presAssocID="{D6CEAD94-F064-4295-82E5-A89BD2A323E0}" presName="level3hierChild" presStyleCnt="0"/>
      <dgm:spPr/>
    </dgm:pt>
    <dgm:pt modelId="{F3BC4B58-8D49-4BCE-9191-83216F208046}" type="pres">
      <dgm:prSet presAssocID="{FD4390A1-0F55-4C6C-8A84-1E1253D99C2B}" presName="conn2-1" presStyleLbl="parChTrans1D3" presStyleIdx="0" presStyleCnt="3"/>
      <dgm:spPr/>
      <dgm:t>
        <a:bodyPr/>
        <a:lstStyle/>
        <a:p>
          <a:endParaRPr lang="ru-RU"/>
        </a:p>
      </dgm:t>
    </dgm:pt>
    <dgm:pt modelId="{911B968A-FEFF-4BF7-BFA0-3B4BF1FB52E3}" type="pres">
      <dgm:prSet presAssocID="{FD4390A1-0F55-4C6C-8A84-1E1253D99C2B}" presName="connTx" presStyleLbl="parChTrans1D3" presStyleIdx="0" presStyleCnt="3"/>
      <dgm:spPr/>
      <dgm:t>
        <a:bodyPr/>
        <a:lstStyle/>
        <a:p>
          <a:endParaRPr lang="ru-RU"/>
        </a:p>
      </dgm:t>
    </dgm:pt>
    <dgm:pt modelId="{72610864-DDDB-4DDD-B14F-17C45757ECD6}" type="pres">
      <dgm:prSet presAssocID="{FC05E5E1-7BEF-443B-8298-B0418A40A350}" presName="root2" presStyleCnt="0"/>
      <dgm:spPr/>
    </dgm:pt>
    <dgm:pt modelId="{D75725D2-E391-4F2F-8B69-8D68D730338F}" type="pres">
      <dgm:prSet presAssocID="{FC05E5E1-7BEF-443B-8298-B0418A40A350}" presName="LevelTwoTextNode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360B70F-5B9A-4FA6-8E83-6821CBD9C9A0}" type="pres">
      <dgm:prSet presAssocID="{FC05E5E1-7BEF-443B-8298-B0418A40A350}" presName="level3hierChild" presStyleCnt="0"/>
      <dgm:spPr/>
    </dgm:pt>
    <dgm:pt modelId="{0F65B856-87BE-480C-B8D0-EE11F8BCD503}" type="pres">
      <dgm:prSet presAssocID="{594DE21E-7187-446B-B60F-F8FAC63898B1}" presName="conn2-1" presStyleLbl="parChTrans1D3" presStyleIdx="1" presStyleCnt="3"/>
      <dgm:spPr/>
      <dgm:t>
        <a:bodyPr/>
        <a:lstStyle/>
        <a:p>
          <a:endParaRPr lang="ru-RU"/>
        </a:p>
      </dgm:t>
    </dgm:pt>
    <dgm:pt modelId="{82A024A7-5303-45D0-99EB-B02279F317CD}" type="pres">
      <dgm:prSet presAssocID="{594DE21E-7187-446B-B60F-F8FAC63898B1}" presName="connTx" presStyleLbl="parChTrans1D3" presStyleIdx="1" presStyleCnt="3"/>
      <dgm:spPr/>
      <dgm:t>
        <a:bodyPr/>
        <a:lstStyle/>
        <a:p>
          <a:endParaRPr lang="ru-RU"/>
        </a:p>
      </dgm:t>
    </dgm:pt>
    <dgm:pt modelId="{4B3335BA-A3B6-47A3-846D-7AD78A3C5075}" type="pres">
      <dgm:prSet presAssocID="{DE42E9F7-EE5F-437B-9420-4E444A0DBDEA}" presName="root2" presStyleCnt="0"/>
      <dgm:spPr/>
    </dgm:pt>
    <dgm:pt modelId="{0BEB5CEE-4E0D-4ED4-A0F5-F64B2BF09E59}" type="pres">
      <dgm:prSet presAssocID="{DE42E9F7-EE5F-437B-9420-4E444A0DBDEA}" presName="LevelTwoTextNode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F6529EA-8ACC-4FC1-B430-1A00F9EFC7C4}" type="pres">
      <dgm:prSet presAssocID="{DE42E9F7-EE5F-437B-9420-4E444A0DBDEA}" presName="level3hierChild" presStyleCnt="0"/>
      <dgm:spPr/>
    </dgm:pt>
    <dgm:pt modelId="{20B280F7-F1E1-4082-97F8-34E47A578F24}" type="pres">
      <dgm:prSet presAssocID="{F9561CB6-2F9E-468D-AE33-E6BED5F7151F}" presName="conn2-1" presStyleLbl="parChTrans1D2" presStyleIdx="1" presStyleCnt="2"/>
      <dgm:spPr/>
      <dgm:t>
        <a:bodyPr/>
        <a:lstStyle/>
        <a:p>
          <a:endParaRPr lang="ru-RU"/>
        </a:p>
      </dgm:t>
    </dgm:pt>
    <dgm:pt modelId="{EB54455A-583D-4BE8-8511-6B1E20D44E77}" type="pres">
      <dgm:prSet presAssocID="{F9561CB6-2F9E-468D-AE33-E6BED5F7151F}" presName="connTx" presStyleLbl="parChTrans1D2" presStyleIdx="1" presStyleCnt="2"/>
      <dgm:spPr/>
      <dgm:t>
        <a:bodyPr/>
        <a:lstStyle/>
        <a:p>
          <a:endParaRPr lang="ru-RU"/>
        </a:p>
      </dgm:t>
    </dgm:pt>
    <dgm:pt modelId="{11315DBA-B64F-4626-B10D-C5FAC6A85A42}" type="pres">
      <dgm:prSet presAssocID="{22E275ED-BD1A-4981-9F21-475680A4731C}" presName="root2" presStyleCnt="0"/>
      <dgm:spPr/>
    </dgm:pt>
    <dgm:pt modelId="{60AB944B-3D4F-4516-85B1-7B84600039F4}" type="pres">
      <dgm:prSet presAssocID="{22E275ED-BD1A-4981-9F21-475680A4731C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D1F4D2D-A6A9-4B60-A6FF-D4B68033DC69}" type="pres">
      <dgm:prSet presAssocID="{22E275ED-BD1A-4981-9F21-475680A4731C}" presName="level3hierChild" presStyleCnt="0"/>
      <dgm:spPr/>
    </dgm:pt>
    <dgm:pt modelId="{8249B6AE-5FB3-4BEC-A96F-A103BC0BF91B}" type="pres">
      <dgm:prSet presAssocID="{5E23BB12-2805-44C7-8929-527272E0A2D8}" presName="conn2-1" presStyleLbl="parChTrans1D3" presStyleIdx="2" presStyleCnt="3"/>
      <dgm:spPr/>
      <dgm:t>
        <a:bodyPr/>
        <a:lstStyle/>
        <a:p>
          <a:endParaRPr lang="ru-RU"/>
        </a:p>
      </dgm:t>
    </dgm:pt>
    <dgm:pt modelId="{A508FD2B-3987-4206-BB6F-0A4FEE6D29E2}" type="pres">
      <dgm:prSet presAssocID="{5E23BB12-2805-44C7-8929-527272E0A2D8}" presName="connTx" presStyleLbl="parChTrans1D3" presStyleIdx="2" presStyleCnt="3"/>
      <dgm:spPr/>
      <dgm:t>
        <a:bodyPr/>
        <a:lstStyle/>
        <a:p>
          <a:endParaRPr lang="ru-RU"/>
        </a:p>
      </dgm:t>
    </dgm:pt>
    <dgm:pt modelId="{0DB324E1-EC0F-4B92-BE0A-DA1F6DA83D03}" type="pres">
      <dgm:prSet presAssocID="{BE5BC524-CC3B-4CBE-B296-206B7F016F6E}" presName="root2" presStyleCnt="0"/>
      <dgm:spPr/>
    </dgm:pt>
    <dgm:pt modelId="{A33B6215-9EB0-4241-A27A-23FE9BF2EDCC}" type="pres">
      <dgm:prSet presAssocID="{BE5BC524-CC3B-4CBE-B296-206B7F016F6E}" presName="LevelTwoTextNode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65E731C-10E8-4E02-89D2-3597537D8349}" type="pres">
      <dgm:prSet presAssocID="{BE5BC524-CC3B-4CBE-B296-206B7F016F6E}" presName="level3hierChild" presStyleCnt="0"/>
      <dgm:spPr/>
    </dgm:pt>
  </dgm:ptLst>
  <dgm:cxnLst>
    <dgm:cxn modelId="{48583A5F-7748-48AC-9AE4-E82DD3834D42}" type="presOf" srcId="{FD4390A1-0F55-4C6C-8A84-1E1253D99C2B}" destId="{911B968A-FEFF-4BF7-BFA0-3B4BF1FB52E3}" srcOrd="1" destOrd="0" presId="urn:microsoft.com/office/officeart/2005/8/layout/hierarchy2"/>
    <dgm:cxn modelId="{FEF77B29-6501-4E25-83A4-BBFC2C1AFAAA}" type="presOf" srcId="{5E23BB12-2805-44C7-8929-527272E0A2D8}" destId="{A508FD2B-3987-4206-BB6F-0A4FEE6D29E2}" srcOrd="1" destOrd="0" presId="urn:microsoft.com/office/officeart/2005/8/layout/hierarchy2"/>
    <dgm:cxn modelId="{4981F02E-8122-44D7-9888-43C6DC59DD8D}" type="presOf" srcId="{22E275ED-BD1A-4981-9F21-475680A4731C}" destId="{60AB944B-3D4F-4516-85B1-7B84600039F4}" srcOrd="0" destOrd="0" presId="urn:microsoft.com/office/officeart/2005/8/layout/hierarchy2"/>
    <dgm:cxn modelId="{52C937EB-0067-4C12-BAF2-BBCA662C7A14}" type="presOf" srcId="{FC05E5E1-7BEF-443B-8298-B0418A40A350}" destId="{D75725D2-E391-4F2F-8B69-8D68D730338F}" srcOrd="0" destOrd="0" presId="urn:microsoft.com/office/officeart/2005/8/layout/hierarchy2"/>
    <dgm:cxn modelId="{B43980E4-BDD6-42DF-AD90-F257E44CD366}" srcId="{DF4C4CB8-B3A5-4CB6-A16A-B5B776CC9E38}" destId="{22E275ED-BD1A-4981-9F21-475680A4731C}" srcOrd="1" destOrd="0" parTransId="{F9561CB6-2F9E-468D-AE33-E6BED5F7151F}" sibTransId="{4FDEB4B6-C5C2-491A-987A-6EFC7F36ACCF}"/>
    <dgm:cxn modelId="{274E70A1-4BA0-41BC-B350-2A7E500DCCBA}" type="presOf" srcId="{F9561CB6-2F9E-468D-AE33-E6BED5F7151F}" destId="{20B280F7-F1E1-4082-97F8-34E47A578F24}" srcOrd="0" destOrd="0" presId="urn:microsoft.com/office/officeart/2005/8/layout/hierarchy2"/>
    <dgm:cxn modelId="{66645FE5-0A05-43F5-BBA2-8ABC35F9D57A}" type="presOf" srcId="{BE5BC524-CC3B-4CBE-B296-206B7F016F6E}" destId="{A33B6215-9EB0-4241-A27A-23FE9BF2EDCC}" srcOrd="0" destOrd="0" presId="urn:microsoft.com/office/officeart/2005/8/layout/hierarchy2"/>
    <dgm:cxn modelId="{C89BC9C0-1ECC-4F76-88FB-9AC134939B08}" srcId="{DF4C4CB8-B3A5-4CB6-A16A-B5B776CC9E38}" destId="{D6CEAD94-F064-4295-82E5-A89BD2A323E0}" srcOrd="0" destOrd="0" parTransId="{52F2CEEF-882B-44A0-8B16-70DE0BA6E8D3}" sibTransId="{C919128A-E1E3-464F-94D0-D64E1A391165}"/>
    <dgm:cxn modelId="{1603D5A3-66D0-498C-86DA-DD6D7D00C5EE}" srcId="{D253CC79-9E96-4C93-A1E2-5C5D5480AEA3}" destId="{DF4C4CB8-B3A5-4CB6-A16A-B5B776CC9E38}" srcOrd="0" destOrd="0" parTransId="{CA17D94F-013D-4104-B357-A084432347B0}" sibTransId="{E91CE89B-2F6C-473D-8C88-AF7D97AEAE3A}"/>
    <dgm:cxn modelId="{48088155-8C29-4324-8D3B-8FA63309873B}" type="presOf" srcId="{594DE21E-7187-446B-B60F-F8FAC63898B1}" destId="{82A024A7-5303-45D0-99EB-B02279F317CD}" srcOrd="1" destOrd="0" presId="urn:microsoft.com/office/officeart/2005/8/layout/hierarchy2"/>
    <dgm:cxn modelId="{E75253D8-A5D2-44B4-AC27-0E252FF32D91}" type="presOf" srcId="{5E23BB12-2805-44C7-8929-527272E0A2D8}" destId="{8249B6AE-5FB3-4BEC-A96F-A103BC0BF91B}" srcOrd="0" destOrd="0" presId="urn:microsoft.com/office/officeart/2005/8/layout/hierarchy2"/>
    <dgm:cxn modelId="{7FAC1E15-A607-441F-97DF-FF6A3DE72128}" type="presOf" srcId="{FD4390A1-0F55-4C6C-8A84-1E1253D99C2B}" destId="{F3BC4B58-8D49-4BCE-9191-83216F208046}" srcOrd="0" destOrd="0" presId="urn:microsoft.com/office/officeart/2005/8/layout/hierarchy2"/>
    <dgm:cxn modelId="{024C9B7E-51D9-4042-9820-BE97E0066C18}" type="presOf" srcId="{DF4C4CB8-B3A5-4CB6-A16A-B5B776CC9E38}" destId="{C7C026FE-A89D-4969-BB9C-8E0DD8B413D9}" srcOrd="0" destOrd="0" presId="urn:microsoft.com/office/officeart/2005/8/layout/hierarchy2"/>
    <dgm:cxn modelId="{E3D7C7AE-BCB3-41C8-B2D6-F4B2D9002B7B}" type="presOf" srcId="{D253CC79-9E96-4C93-A1E2-5C5D5480AEA3}" destId="{FD5CED9C-A1BF-4580-ADFE-F8CE9A141286}" srcOrd="0" destOrd="0" presId="urn:microsoft.com/office/officeart/2005/8/layout/hierarchy2"/>
    <dgm:cxn modelId="{340DC12D-A324-40F7-AF4E-74155546DDD4}" srcId="{D6CEAD94-F064-4295-82E5-A89BD2A323E0}" destId="{DE42E9F7-EE5F-437B-9420-4E444A0DBDEA}" srcOrd="1" destOrd="0" parTransId="{594DE21E-7187-446B-B60F-F8FAC63898B1}" sibTransId="{4A87D5C8-5B72-4AF8-B3CF-38D04F29C46F}"/>
    <dgm:cxn modelId="{3AD0296F-6FEA-463F-A818-405D4407BB37}" srcId="{22E275ED-BD1A-4981-9F21-475680A4731C}" destId="{BE5BC524-CC3B-4CBE-B296-206B7F016F6E}" srcOrd="0" destOrd="0" parTransId="{5E23BB12-2805-44C7-8929-527272E0A2D8}" sibTransId="{3594EDE0-0ACD-4559-B1BE-78917C0704B5}"/>
    <dgm:cxn modelId="{855ABD38-5B28-488A-B5F7-AE413316DBA2}" type="presOf" srcId="{D6CEAD94-F064-4295-82E5-A89BD2A323E0}" destId="{FF18B73C-8CC1-4692-99FA-46E230E1C44A}" srcOrd="0" destOrd="0" presId="urn:microsoft.com/office/officeart/2005/8/layout/hierarchy2"/>
    <dgm:cxn modelId="{42B8443D-D55F-4077-A6EB-D76666E69E54}" type="presOf" srcId="{52F2CEEF-882B-44A0-8B16-70DE0BA6E8D3}" destId="{B5BD72FA-6BC3-4DA7-B53E-95A583BDE5E8}" srcOrd="0" destOrd="0" presId="urn:microsoft.com/office/officeart/2005/8/layout/hierarchy2"/>
    <dgm:cxn modelId="{3434F6DA-C39B-4224-A41A-1597FADB0A00}" type="presOf" srcId="{DE42E9F7-EE5F-437B-9420-4E444A0DBDEA}" destId="{0BEB5CEE-4E0D-4ED4-A0F5-F64B2BF09E59}" srcOrd="0" destOrd="0" presId="urn:microsoft.com/office/officeart/2005/8/layout/hierarchy2"/>
    <dgm:cxn modelId="{750C5437-F54A-4F83-BF14-92ABF9069580}" type="presOf" srcId="{594DE21E-7187-446B-B60F-F8FAC63898B1}" destId="{0F65B856-87BE-480C-B8D0-EE11F8BCD503}" srcOrd="0" destOrd="0" presId="urn:microsoft.com/office/officeart/2005/8/layout/hierarchy2"/>
    <dgm:cxn modelId="{16726306-ED7C-49C2-889A-27FC9A1ED082}" srcId="{D6CEAD94-F064-4295-82E5-A89BD2A323E0}" destId="{FC05E5E1-7BEF-443B-8298-B0418A40A350}" srcOrd="0" destOrd="0" parTransId="{FD4390A1-0F55-4C6C-8A84-1E1253D99C2B}" sibTransId="{88BE767B-333D-45DA-BF00-6CABA3B9F7A6}"/>
    <dgm:cxn modelId="{53251CB2-916D-4AA5-A713-C5F8E740B375}" type="presOf" srcId="{F9561CB6-2F9E-468D-AE33-E6BED5F7151F}" destId="{EB54455A-583D-4BE8-8511-6B1E20D44E77}" srcOrd="1" destOrd="0" presId="urn:microsoft.com/office/officeart/2005/8/layout/hierarchy2"/>
    <dgm:cxn modelId="{CAFF73AC-3F07-4473-8D6C-AA0E09C3429D}" type="presOf" srcId="{52F2CEEF-882B-44A0-8B16-70DE0BA6E8D3}" destId="{3FEEAB51-1122-4D12-AD3A-2EA2D1FE4E0D}" srcOrd="1" destOrd="0" presId="urn:microsoft.com/office/officeart/2005/8/layout/hierarchy2"/>
    <dgm:cxn modelId="{02806ADB-E4FB-4AA8-9AAE-4D222033BD1D}" type="presParOf" srcId="{FD5CED9C-A1BF-4580-ADFE-F8CE9A141286}" destId="{847FD275-B001-4BFA-A665-1030D03E9127}" srcOrd="0" destOrd="0" presId="urn:microsoft.com/office/officeart/2005/8/layout/hierarchy2"/>
    <dgm:cxn modelId="{1E2164A8-05E6-4217-A324-37537F11AE65}" type="presParOf" srcId="{847FD275-B001-4BFA-A665-1030D03E9127}" destId="{C7C026FE-A89D-4969-BB9C-8E0DD8B413D9}" srcOrd="0" destOrd="0" presId="urn:microsoft.com/office/officeart/2005/8/layout/hierarchy2"/>
    <dgm:cxn modelId="{2C1F175A-0E9E-4101-92C1-96783E06642F}" type="presParOf" srcId="{847FD275-B001-4BFA-A665-1030D03E9127}" destId="{344CF024-F289-4A46-9D76-85CCF272EEC2}" srcOrd="1" destOrd="0" presId="urn:microsoft.com/office/officeart/2005/8/layout/hierarchy2"/>
    <dgm:cxn modelId="{B584230E-0B81-4472-B529-7397B899AB5A}" type="presParOf" srcId="{344CF024-F289-4A46-9D76-85CCF272EEC2}" destId="{B5BD72FA-6BC3-4DA7-B53E-95A583BDE5E8}" srcOrd="0" destOrd="0" presId="urn:microsoft.com/office/officeart/2005/8/layout/hierarchy2"/>
    <dgm:cxn modelId="{0F40AD86-70B0-4721-8089-D9BE2696F0ED}" type="presParOf" srcId="{B5BD72FA-6BC3-4DA7-B53E-95A583BDE5E8}" destId="{3FEEAB51-1122-4D12-AD3A-2EA2D1FE4E0D}" srcOrd="0" destOrd="0" presId="urn:microsoft.com/office/officeart/2005/8/layout/hierarchy2"/>
    <dgm:cxn modelId="{FF9F3D2B-B162-47FF-82AF-1EA29A02C878}" type="presParOf" srcId="{344CF024-F289-4A46-9D76-85CCF272EEC2}" destId="{B926CD04-225D-4E2A-AC88-2C1D12488A84}" srcOrd="1" destOrd="0" presId="urn:microsoft.com/office/officeart/2005/8/layout/hierarchy2"/>
    <dgm:cxn modelId="{63BC22C6-811F-4888-84A8-F98CDDDE8527}" type="presParOf" srcId="{B926CD04-225D-4E2A-AC88-2C1D12488A84}" destId="{FF18B73C-8CC1-4692-99FA-46E230E1C44A}" srcOrd="0" destOrd="0" presId="urn:microsoft.com/office/officeart/2005/8/layout/hierarchy2"/>
    <dgm:cxn modelId="{71675930-C18B-4483-A757-23F3C05F4088}" type="presParOf" srcId="{B926CD04-225D-4E2A-AC88-2C1D12488A84}" destId="{B1412E7A-7136-4C03-8C4A-2F80B8F03743}" srcOrd="1" destOrd="0" presId="urn:microsoft.com/office/officeart/2005/8/layout/hierarchy2"/>
    <dgm:cxn modelId="{12389CD7-F7F7-44D9-B911-84B554632624}" type="presParOf" srcId="{B1412E7A-7136-4C03-8C4A-2F80B8F03743}" destId="{F3BC4B58-8D49-4BCE-9191-83216F208046}" srcOrd="0" destOrd="0" presId="urn:microsoft.com/office/officeart/2005/8/layout/hierarchy2"/>
    <dgm:cxn modelId="{828097DA-CB53-4545-BA88-A077D9D7A3F0}" type="presParOf" srcId="{F3BC4B58-8D49-4BCE-9191-83216F208046}" destId="{911B968A-FEFF-4BF7-BFA0-3B4BF1FB52E3}" srcOrd="0" destOrd="0" presId="urn:microsoft.com/office/officeart/2005/8/layout/hierarchy2"/>
    <dgm:cxn modelId="{D248A99C-2C02-46EB-9858-1A1A7EA8EBBF}" type="presParOf" srcId="{B1412E7A-7136-4C03-8C4A-2F80B8F03743}" destId="{72610864-DDDB-4DDD-B14F-17C45757ECD6}" srcOrd="1" destOrd="0" presId="urn:microsoft.com/office/officeart/2005/8/layout/hierarchy2"/>
    <dgm:cxn modelId="{55A77604-5389-4912-A529-3AFDD15BCB68}" type="presParOf" srcId="{72610864-DDDB-4DDD-B14F-17C45757ECD6}" destId="{D75725D2-E391-4F2F-8B69-8D68D730338F}" srcOrd="0" destOrd="0" presId="urn:microsoft.com/office/officeart/2005/8/layout/hierarchy2"/>
    <dgm:cxn modelId="{52956BA3-5F8C-40CD-8FE3-74C19D46663A}" type="presParOf" srcId="{72610864-DDDB-4DDD-B14F-17C45757ECD6}" destId="{A360B70F-5B9A-4FA6-8E83-6821CBD9C9A0}" srcOrd="1" destOrd="0" presId="urn:microsoft.com/office/officeart/2005/8/layout/hierarchy2"/>
    <dgm:cxn modelId="{B2205837-B70D-46AE-A396-B96C6A805CB7}" type="presParOf" srcId="{B1412E7A-7136-4C03-8C4A-2F80B8F03743}" destId="{0F65B856-87BE-480C-B8D0-EE11F8BCD503}" srcOrd="2" destOrd="0" presId="urn:microsoft.com/office/officeart/2005/8/layout/hierarchy2"/>
    <dgm:cxn modelId="{065C91EA-A6CC-4896-94FF-8C024DCBC2CC}" type="presParOf" srcId="{0F65B856-87BE-480C-B8D0-EE11F8BCD503}" destId="{82A024A7-5303-45D0-99EB-B02279F317CD}" srcOrd="0" destOrd="0" presId="urn:microsoft.com/office/officeart/2005/8/layout/hierarchy2"/>
    <dgm:cxn modelId="{853889AB-CA16-4D95-9842-9108B5C25EAC}" type="presParOf" srcId="{B1412E7A-7136-4C03-8C4A-2F80B8F03743}" destId="{4B3335BA-A3B6-47A3-846D-7AD78A3C5075}" srcOrd="3" destOrd="0" presId="urn:microsoft.com/office/officeart/2005/8/layout/hierarchy2"/>
    <dgm:cxn modelId="{1944D8D1-4F93-4E56-B69F-FE34F603067A}" type="presParOf" srcId="{4B3335BA-A3B6-47A3-846D-7AD78A3C5075}" destId="{0BEB5CEE-4E0D-4ED4-A0F5-F64B2BF09E59}" srcOrd="0" destOrd="0" presId="urn:microsoft.com/office/officeart/2005/8/layout/hierarchy2"/>
    <dgm:cxn modelId="{2939DF45-F9FA-4C49-ABF7-D9081169C57F}" type="presParOf" srcId="{4B3335BA-A3B6-47A3-846D-7AD78A3C5075}" destId="{3F6529EA-8ACC-4FC1-B430-1A00F9EFC7C4}" srcOrd="1" destOrd="0" presId="urn:microsoft.com/office/officeart/2005/8/layout/hierarchy2"/>
    <dgm:cxn modelId="{5D94D1D3-7A66-4737-9B06-07FF8D8AF5A6}" type="presParOf" srcId="{344CF024-F289-4A46-9D76-85CCF272EEC2}" destId="{20B280F7-F1E1-4082-97F8-34E47A578F24}" srcOrd="2" destOrd="0" presId="urn:microsoft.com/office/officeart/2005/8/layout/hierarchy2"/>
    <dgm:cxn modelId="{318C6452-303E-47E2-B060-4BFDFDCCDED8}" type="presParOf" srcId="{20B280F7-F1E1-4082-97F8-34E47A578F24}" destId="{EB54455A-583D-4BE8-8511-6B1E20D44E77}" srcOrd="0" destOrd="0" presId="urn:microsoft.com/office/officeart/2005/8/layout/hierarchy2"/>
    <dgm:cxn modelId="{E45204E5-EDB4-4E7E-BE76-E42F73684C0D}" type="presParOf" srcId="{344CF024-F289-4A46-9D76-85CCF272EEC2}" destId="{11315DBA-B64F-4626-B10D-C5FAC6A85A42}" srcOrd="3" destOrd="0" presId="urn:microsoft.com/office/officeart/2005/8/layout/hierarchy2"/>
    <dgm:cxn modelId="{9E069B8F-392B-4855-AEF4-CCF87F1CB174}" type="presParOf" srcId="{11315DBA-B64F-4626-B10D-C5FAC6A85A42}" destId="{60AB944B-3D4F-4516-85B1-7B84600039F4}" srcOrd="0" destOrd="0" presId="urn:microsoft.com/office/officeart/2005/8/layout/hierarchy2"/>
    <dgm:cxn modelId="{EEEE59B0-23B2-436D-930D-ECA0E3117482}" type="presParOf" srcId="{11315DBA-B64F-4626-B10D-C5FAC6A85A42}" destId="{BD1F4D2D-A6A9-4B60-A6FF-D4B68033DC69}" srcOrd="1" destOrd="0" presId="urn:microsoft.com/office/officeart/2005/8/layout/hierarchy2"/>
    <dgm:cxn modelId="{F639E47E-E967-4056-87B9-D8EA52F99EB5}" type="presParOf" srcId="{BD1F4D2D-A6A9-4B60-A6FF-D4B68033DC69}" destId="{8249B6AE-5FB3-4BEC-A96F-A103BC0BF91B}" srcOrd="0" destOrd="0" presId="urn:microsoft.com/office/officeart/2005/8/layout/hierarchy2"/>
    <dgm:cxn modelId="{903955EE-47B3-4662-9070-A0ED3C4A2C2C}" type="presParOf" srcId="{8249B6AE-5FB3-4BEC-A96F-A103BC0BF91B}" destId="{A508FD2B-3987-4206-BB6F-0A4FEE6D29E2}" srcOrd="0" destOrd="0" presId="urn:microsoft.com/office/officeart/2005/8/layout/hierarchy2"/>
    <dgm:cxn modelId="{4E81A847-C4F8-4433-9E4B-C9A76AA11A58}" type="presParOf" srcId="{BD1F4D2D-A6A9-4B60-A6FF-D4B68033DC69}" destId="{0DB324E1-EC0F-4B92-BE0A-DA1F6DA83D03}" srcOrd="1" destOrd="0" presId="urn:microsoft.com/office/officeart/2005/8/layout/hierarchy2"/>
    <dgm:cxn modelId="{CFD300BA-666A-4435-9549-E0BCB2560127}" type="presParOf" srcId="{0DB324E1-EC0F-4B92-BE0A-DA1F6DA83D03}" destId="{A33B6215-9EB0-4241-A27A-23FE9BF2EDCC}" srcOrd="0" destOrd="0" presId="urn:microsoft.com/office/officeart/2005/8/layout/hierarchy2"/>
    <dgm:cxn modelId="{BDB1E22E-388F-4A20-BD59-2C7D5AA3F43E}" type="presParOf" srcId="{0DB324E1-EC0F-4B92-BE0A-DA1F6DA83D03}" destId="{065E731C-10E8-4E02-89D2-3597537D8349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3B3E04D-FE50-4F77-9030-36EC0487CC1C}" type="doc">
      <dgm:prSet loTypeId="urn:microsoft.com/office/officeart/2005/8/layout/pyramid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5EA9A09-C6EF-46A4-881F-CA8AFC1CDB29}">
      <dgm:prSet phldrT="[Текст]"/>
      <dgm:spPr/>
      <dgm:t>
        <a:bodyPr/>
        <a:lstStyle/>
        <a:p>
          <a:r>
            <a:rPr lang="kk-KZ" dirty="0" smtClean="0"/>
            <a:t>«РобоМаңғыстау-2018»</a:t>
          </a:r>
          <a:endParaRPr lang="ru-RU" dirty="0"/>
        </a:p>
      </dgm:t>
    </dgm:pt>
    <dgm:pt modelId="{A4D54210-6ED4-44E6-B780-CA739CCF9018}" type="parTrans" cxnId="{FF663D9C-1F02-486B-B492-644993E251CD}">
      <dgm:prSet/>
      <dgm:spPr/>
      <dgm:t>
        <a:bodyPr/>
        <a:lstStyle/>
        <a:p>
          <a:endParaRPr lang="ru-RU"/>
        </a:p>
      </dgm:t>
    </dgm:pt>
    <dgm:pt modelId="{B3BFCD27-00ED-4B4F-8C89-ABD693EAC16E}" type="sibTrans" cxnId="{FF663D9C-1F02-486B-B492-644993E251CD}">
      <dgm:prSet/>
      <dgm:spPr/>
      <dgm:t>
        <a:bodyPr/>
        <a:lstStyle/>
        <a:p>
          <a:endParaRPr lang="ru-RU"/>
        </a:p>
      </dgm:t>
    </dgm:pt>
    <dgm:pt modelId="{57705A0D-8109-471E-BEB4-9FF013C68BAF}">
      <dgm:prSet phldrT="[Текст]"/>
      <dgm:spPr/>
      <dgm:t>
        <a:bodyPr/>
        <a:lstStyle/>
        <a:p>
          <a:r>
            <a:rPr lang="kk-KZ" dirty="0" smtClean="0"/>
            <a:t>«BURABAY SUMMER FEST»</a:t>
          </a:r>
          <a:endParaRPr lang="ru-RU" dirty="0"/>
        </a:p>
      </dgm:t>
    </dgm:pt>
    <dgm:pt modelId="{2EC2D285-4F06-4D45-A100-BC967FA5D009}" type="parTrans" cxnId="{F2D5A0B4-A035-4E1A-A9B3-8F580376EE1D}">
      <dgm:prSet/>
      <dgm:spPr/>
      <dgm:t>
        <a:bodyPr/>
        <a:lstStyle/>
        <a:p>
          <a:endParaRPr lang="ru-RU"/>
        </a:p>
      </dgm:t>
    </dgm:pt>
    <dgm:pt modelId="{6ACF3A88-1612-44CD-B878-092B4EE327F6}" type="sibTrans" cxnId="{F2D5A0B4-A035-4E1A-A9B3-8F580376EE1D}">
      <dgm:prSet/>
      <dgm:spPr/>
      <dgm:t>
        <a:bodyPr/>
        <a:lstStyle/>
        <a:p>
          <a:endParaRPr lang="ru-RU"/>
        </a:p>
      </dgm:t>
    </dgm:pt>
    <dgm:pt modelId="{29D1E5DD-27FF-412E-81FC-6E4B5A319D5D}">
      <dgm:prSet phldrT="[Текст]"/>
      <dgm:spPr/>
      <dgm:t>
        <a:bodyPr/>
        <a:lstStyle/>
        <a:p>
          <a:r>
            <a:rPr lang="kk-KZ" dirty="0" smtClean="0"/>
            <a:t>«Үздік жасұландықтар» және т.б.</a:t>
          </a:r>
          <a:endParaRPr lang="ru-RU" dirty="0"/>
        </a:p>
      </dgm:t>
    </dgm:pt>
    <dgm:pt modelId="{974C8085-D9F7-4B0B-B727-E16505EC005D}" type="parTrans" cxnId="{CDEF01AA-552A-4638-9EAF-3DBDE9F1D515}">
      <dgm:prSet/>
      <dgm:spPr/>
      <dgm:t>
        <a:bodyPr/>
        <a:lstStyle/>
        <a:p>
          <a:endParaRPr lang="ru-RU"/>
        </a:p>
      </dgm:t>
    </dgm:pt>
    <dgm:pt modelId="{7E322565-AE1A-4BF9-AB1C-38141B887146}" type="sibTrans" cxnId="{CDEF01AA-552A-4638-9EAF-3DBDE9F1D515}">
      <dgm:prSet/>
      <dgm:spPr/>
      <dgm:t>
        <a:bodyPr/>
        <a:lstStyle/>
        <a:p>
          <a:endParaRPr lang="ru-RU"/>
        </a:p>
      </dgm:t>
    </dgm:pt>
    <dgm:pt modelId="{FBC3E607-2C03-405F-B77F-B513290A35CD}">
      <dgm:prSet/>
      <dgm:spPr/>
      <dgm:t>
        <a:bodyPr/>
        <a:lstStyle/>
        <a:p>
          <a:r>
            <a:rPr lang="kk-KZ" dirty="0" smtClean="0"/>
            <a:t>«Математикалық регата -2018»</a:t>
          </a:r>
          <a:endParaRPr lang="ru-RU" dirty="0"/>
        </a:p>
      </dgm:t>
    </dgm:pt>
    <dgm:pt modelId="{8C8C5AEC-81F4-4824-A69C-2993FDD8CA57}" type="parTrans" cxnId="{2B33A505-B00E-4950-8570-691680377340}">
      <dgm:prSet/>
      <dgm:spPr/>
      <dgm:t>
        <a:bodyPr/>
        <a:lstStyle/>
        <a:p>
          <a:endParaRPr lang="ru-RU"/>
        </a:p>
      </dgm:t>
    </dgm:pt>
    <dgm:pt modelId="{F26E827E-C206-4F5D-9B4B-9E585F643110}" type="sibTrans" cxnId="{2B33A505-B00E-4950-8570-691680377340}">
      <dgm:prSet/>
      <dgm:spPr/>
      <dgm:t>
        <a:bodyPr/>
        <a:lstStyle/>
        <a:p>
          <a:endParaRPr lang="ru-RU"/>
        </a:p>
      </dgm:t>
    </dgm:pt>
    <dgm:pt modelId="{0188CBD6-CDA6-4318-9DE8-7EF5F09389A5}" type="pres">
      <dgm:prSet presAssocID="{93B3E04D-FE50-4F77-9030-36EC0487CC1C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C01B3C7A-4157-42DF-BA32-74B4DB266958}" type="pres">
      <dgm:prSet presAssocID="{93B3E04D-FE50-4F77-9030-36EC0487CC1C}" presName="pyramid" presStyleLbl="node1" presStyleIdx="0" presStyleCnt="1" custLinFactNeighborX="1192" custLinFactNeighborY="-2194"/>
      <dgm:spPr/>
    </dgm:pt>
    <dgm:pt modelId="{391EE1F5-0C9E-4834-B106-399A3D751B9B}" type="pres">
      <dgm:prSet presAssocID="{93B3E04D-FE50-4F77-9030-36EC0487CC1C}" presName="theList" presStyleCnt="0"/>
      <dgm:spPr/>
    </dgm:pt>
    <dgm:pt modelId="{3B04A17C-8EE6-49ED-9C1F-AA46047C8682}" type="pres">
      <dgm:prSet presAssocID="{15EA9A09-C6EF-46A4-881F-CA8AFC1CDB29}" presName="aNode" presStyleLbl="f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D1F845-7D25-4074-AC52-1AAF76581C44}" type="pres">
      <dgm:prSet presAssocID="{15EA9A09-C6EF-46A4-881F-CA8AFC1CDB29}" presName="aSpace" presStyleCnt="0"/>
      <dgm:spPr/>
    </dgm:pt>
    <dgm:pt modelId="{04CA519D-6BBD-4FF1-ADE5-6E01BBFD378D}" type="pres">
      <dgm:prSet presAssocID="{57705A0D-8109-471E-BEB4-9FF013C68BAF}" presName="aNode" presStyleLbl="f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7782E7-4E67-4CDC-80CF-21FE9A108187}" type="pres">
      <dgm:prSet presAssocID="{57705A0D-8109-471E-BEB4-9FF013C68BAF}" presName="aSpace" presStyleCnt="0"/>
      <dgm:spPr/>
    </dgm:pt>
    <dgm:pt modelId="{2775D78A-9A50-4584-8A5B-4BC3291F671B}" type="pres">
      <dgm:prSet presAssocID="{FBC3E607-2C03-405F-B77F-B513290A35CD}" presName="aNode" presStyleLbl="f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C69947-99D1-4303-95D4-BE6104CE1167}" type="pres">
      <dgm:prSet presAssocID="{FBC3E607-2C03-405F-B77F-B513290A35CD}" presName="aSpace" presStyleCnt="0"/>
      <dgm:spPr/>
    </dgm:pt>
    <dgm:pt modelId="{252CF2F3-7191-4360-A950-408EBCC340DD}" type="pres">
      <dgm:prSet presAssocID="{29D1E5DD-27FF-412E-81FC-6E4B5A319D5D}" presName="aNode" presStyleLbl="f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83EA86-A8EA-45B9-8E62-7752E3740DA0}" type="pres">
      <dgm:prSet presAssocID="{29D1E5DD-27FF-412E-81FC-6E4B5A319D5D}" presName="aSpace" presStyleCnt="0"/>
      <dgm:spPr/>
    </dgm:pt>
  </dgm:ptLst>
  <dgm:cxnLst>
    <dgm:cxn modelId="{CDEF01AA-552A-4638-9EAF-3DBDE9F1D515}" srcId="{93B3E04D-FE50-4F77-9030-36EC0487CC1C}" destId="{29D1E5DD-27FF-412E-81FC-6E4B5A319D5D}" srcOrd="3" destOrd="0" parTransId="{974C8085-D9F7-4B0B-B727-E16505EC005D}" sibTransId="{7E322565-AE1A-4BF9-AB1C-38141B887146}"/>
    <dgm:cxn modelId="{081B56B3-73E4-4230-97FE-614FD864AAD4}" type="presOf" srcId="{57705A0D-8109-471E-BEB4-9FF013C68BAF}" destId="{04CA519D-6BBD-4FF1-ADE5-6E01BBFD378D}" srcOrd="0" destOrd="0" presId="urn:microsoft.com/office/officeart/2005/8/layout/pyramid2"/>
    <dgm:cxn modelId="{2B33A505-B00E-4950-8570-691680377340}" srcId="{93B3E04D-FE50-4F77-9030-36EC0487CC1C}" destId="{FBC3E607-2C03-405F-B77F-B513290A35CD}" srcOrd="2" destOrd="0" parTransId="{8C8C5AEC-81F4-4824-A69C-2993FDD8CA57}" sibTransId="{F26E827E-C206-4F5D-9B4B-9E585F643110}"/>
    <dgm:cxn modelId="{B5863E39-E3F2-46EB-9F90-C7C2340F80D6}" type="presOf" srcId="{FBC3E607-2C03-405F-B77F-B513290A35CD}" destId="{2775D78A-9A50-4584-8A5B-4BC3291F671B}" srcOrd="0" destOrd="0" presId="urn:microsoft.com/office/officeart/2005/8/layout/pyramid2"/>
    <dgm:cxn modelId="{E2614FD9-84A2-4711-85C4-72A389AC3FD9}" type="presOf" srcId="{93B3E04D-FE50-4F77-9030-36EC0487CC1C}" destId="{0188CBD6-CDA6-4318-9DE8-7EF5F09389A5}" srcOrd="0" destOrd="0" presId="urn:microsoft.com/office/officeart/2005/8/layout/pyramid2"/>
    <dgm:cxn modelId="{F2D5A0B4-A035-4E1A-A9B3-8F580376EE1D}" srcId="{93B3E04D-FE50-4F77-9030-36EC0487CC1C}" destId="{57705A0D-8109-471E-BEB4-9FF013C68BAF}" srcOrd="1" destOrd="0" parTransId="{2EC2D285-4F06-4D45-A100-BC967FA5D009}" sibTransId="{6ACF3A88-1612-44CD-B878-092B4EE327F6}"/>
    <dgm:cxn modelId="{5C9FEBF9-6037-4330-8024-0FBE4C00BB32}" type="presOf" srcId="{29D1E5DD-27FF-412E-81FC-6E4B5A319D5D}" destId="{252CF2F3-7191-4360-A950-408EBCC340DD}" srcOrd="0" destOrd="0" presId="urn:microsoft.com/office/officeart/2005/8/layout/pyramid2"/>
    <dgm:cxn modelId="{C639A01A-2941-405D-8DDA-B920E83C952C}" type="presOf" srcId="{15EA9A09-C6EF-46A4-881F-CA8AFC1CDB29}" destId="{3B04A17C-8EE6-49ED-9C1F-AA46047C8682}" srcOrd="0" destOrd="0" presId="urn:microsoft.com/office/officeart/2005/8/layout/pyramid2"/>
    <dgm:cxn modelId="{FF663D9C-1F02-486B-B492-644993E251CD}" srcId="{93B3E04D-FE50-4F77-9030-36EC0487CC1C}" destId="{15EA9A09-C6EF-46A4-881F-CA8AFC1CDB29}" srcOrd="0" destOrd="0" parTransId="{A4D54210-6ED4-44E6-B780-CA739CCF9018}" sibTransId="{B3BFCD27-00ED-4B4F-8C89-ABD693EAC16E}"/>
    <dgm:cxn modelId="{AAA30DB3-A2E7-4F5D-A581-CCC30169D40E}" type="presParOf" srcId="{0188CBD6-CDA6-4318-9DE8-7EF5F09389A5}" destId="{C01B3C7A-4157-42DF-BA32-74B4DB266958}" srcOrd="0" destOrd="0" presId="urn:microsoft.com/office/officeart/2005/8/layout/pyramid2"/>
    <dgm:cxn modelId="{39936F83-E9D0-4369-B19F-682FBFCFE109}" type="presParOf" srcId="{0188CBD6-CDA6-4318-9DE8-7EF5F09389A5}" destId="{391EE1F5-0C9E-4834-B106-399A3D751B9B}" srcOrd="1" destOrd="0" presId="urn:microsoft.com/office/officeart/2005/8/layout/pyramid2"/>
    <dgm:cxn modelId="{30BC2477-4FBA-45C1-B393-58CD7A3624C0}" type="presParOf" srcId="{391EE1F5-0C9E-4834-B106-399A3D751B9B}" destId="{3B04A17C-8EE6-49ED-9C1F-AA46047C8682}" srcOrd="0" destOrd="0" presId="urn:microsoft.com/office/officeart/2005/8/layout/pyramid2"/>
    <dgm:cxn modelId="{5DFD0DFB-A3AF-4507-A586-D9346EF3F8B9}" type="presParOf" srcId="{391EE1F5-0C9E-4834-B106-399A3D751B9B}" destId="{EFD1F845-7D25-4074-AC52-1AAF76581C44}" srcOrd="1" destOrd="0" presId="urn:microsoft.com/office/officeart/2005/8/layout/pyramid2"/>
    <dgm:cxn modelId="{053586EB-2514-493C-B8B8-8421ACCB6A5D}" type="presParOf" srcId="{391EE1F5-0C9E-4834-B106-399A3D751B9B}" destId="{04CA519D-6BBD-4FF1-ADE5-6E01BBFD378D}" srcOrd="2" destOrd="0" presId="urn:microsoft.com/office/officeart/2005/8/layout/pyramid2"/>
    <dgm:cxn modelId="{566D3605-1695-4C13-BCC9-D0B98A1CDF0D}" type="presParOf" srcId="{391EE1F5-0C9E-4834-B106-399A3D751B9B}" destId="{6A7782E7-4E67-4CDC-80CF-21FE9A108187}" srcOrd="3" destOrd="0" presId="urn:microsoft.com/office/officeart/2005/8/layout/pyramid2"/>
    <dgm:cxn modelId="{FF876908-349F-45DA-9F93-EDC5B6B45035}" type="presParOf" srcId="{391EE1F5-0C9E-4834-B106-399A3D751B9B}" destId="{2775D78A-9A50-4584-8A5B-4BC3291F671B}" srcOrd="4" destOrd="0" presId="urn:microsoft.com/office/officeart/2005/8/layout/pyramid2"/>
    <dgm:cxn modelId="{4B63444E-693A-4B28-8028-0FB31BF8652D}" type="presParOf" srcId="{391EE1F5-0C9E-4834-B106-399A3D751B9B}" destId="{72C69947-99D1-4303-95D4-BE6104CE1167}" srcOrd="5" destOrd="0" presId="urn:microsoft.com/office/officeart/2005/8/layout/pyramid2"/>
    <dgm:cxn modelId="{1977C188-05F1-4F65-B4A0-804A3EB71660}" type="presParOf" srcId="{391EE1F5-0C9E-4834-B106-399A3D751B9B}" destId="{252CF2F3-7191-4360-A950-408EBCC340DD}" srcOrd="6" destOrd="0" presId="urn:microsoft.com/office/officeart/2005/8/layout/pyramid2"/>
    <dgm:cxn modelId="{30EBC2F1-FADF-442A-976D-503B3A7718BC}" type="presParOf" srcId="{391EE1F5-0C9E-4834-B106-399A3D751B9B}" destId="{7583EA86-A8EA-45B9-8E62-7752E3740DA0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2A8E74E-B765-408E-ACFF-31BD83D8787A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B41EDDC-9927-441D-AA4D-572EE688D115}">
      <dgm:prSet phldrT="[Текст]"/>
      <dgm:spPr/>
      <dgm:t>
        <a:bodyPr/>
        <a:lstStyle/>
        <a:p>
          <a:r>
            <a:rPr lang="kk-KZ" dirty="0" smtClean="0"/>
            <a:t>Деңгейлік бағдарлама бойынша - 501</a:t>
          </a:r>
          <a:endParaRPr lang="ru-RU" dirty="0"/>
        </a:p>
      </dgm:t>
    </dgm:pt>
    <dgm:pt modelId="{7DB4B89E-D68B-42B3-A02C-01C541CD658D}" type="parTrans" cxnId="{171D10D9-9B0D-4EE6-8197-5DE195D1FD2C}">
      <dgm:prSet/>
      <dgm:spPr/>
      <dgm:t>
        <a:bodyPr/>
        <a:lstStyle/>
        <a:p>
          <a:endParaRPr lang="ru-RU"/>
        </a:p>
      </dgm:t>
    </dgm:pt>
    <dgm:pt modelId="{DAA0B4F1-498C-4D7A-9A92-204DDC7B9464}" type="sibTrans" cxnId="{171D10D9-9B0D-4EE6-8197-5DE195D1FD2C}">
      <dgm:prSet/>
      <dgm:spPr/>
      <dgm:t>
        <a:bodyPr/>
        <a:lstStyle/>
        <a:p>
          <a:endParaRPr lang="ru-RU"/>
        </a:p>
      </dgm:t>
    </dgm:pt>
    <dgm:pt modelId="{DE822B75-B0A2-40D0-93D9-8F2B7E758FD0}">
      <dgm:prSet phldrT="[Текст]"/>
      <dgm:spPr/>
      <dgm:t>
        <a:bodyPr/>
        <a:lstStyle/>
        <a:p>
          <a:r>
            <a:rPr lang="kk-KZ" dirty="0" smtClean="0"/>
            <a:t>Білім мазмұнын жаңарту - 6051</a:t>
          </a:r>
          <a:endParaRPr lang="ru-RU" dirty="0"/>
        </a:p>
      </dgm:t>
    </dgm:pt>
    <dgm:pt modelId="{93FAC9D8-6D46-4B18-9906-3AC34129B72E}" type="parTrans" cxnId="{5133BC09-675A-4209-98E4-B61DD198BBF7}">
      <dgm:prSet/>
      <dgm:spPr/>
      <dgm:t>
        <a:bodyPr/>
        <a:lstStyle/>
        <a:p>
          <a:endParaRPr lang="ru-RU"/>
        </a:p>
      </dgm:t>
    </dgm:pt>
    <dgm:pt modelId="{8F0C32EB-D6C8-44C2-B265-249D6FEC5FBE}" type="sibTrans" cxnId="{5133BC09-675A-4209-98E4-B61DD198BBF7}">
      <dgm:prSet/>
      <dgm:spPr/>
      <dgm:t>
        <a:bodyPr/>
        <a:lstStyle/>
        <a:p>
          <a:endParaRPr lang="ru-RU"/>
        </a:p>
      </dgm:t>
    </dgm:pt>
    <dgm:pt modelId="{A3F3CAF5-D6F0-4CBF-83CD-DEAAFB2CACD1}">
      <dgm:prSet phldrT="[Текст]"/>
      <dgm:spPr/>
      <dgm:t>
        <a:bodyPr/>
        <a:lstStyle/>
        <a:p>
          <a:r>
            <a:rPr lang="kk-KZ" dirty="0" smtClean="0"/>
            <a:t>Робототехника - 512</a:t>
          </a:r>
          <a:endParaRPr lang="ru-RU" dirty="0"/>
        </a:p>
      </dgm:t>
    </dgm:pt>
    <dgm:pt modelId="{583EDCBD-0D20-4E18-86FD-FD77D91A69F7}" type="parTrans" cxnId="{AF20AD76-7201-4A23-A21B-AD632E31657E}">
      <dgm:prSet/>
      <dgm:spPr/>
      <dgm:t>
        <a:bodyPr/>
        <a:lstStyle/>
        <a:p>
          <a:endParaRPr lang="ru-RU"/>
        </a:p>
      </dgm:t>
    </dgm:pt>
    <dgm:pt modelId="{2954B012-D1EC-4DF9-8519-B3A6B4070692}" type="sibTrans" cxnId="{AF20AD76-7201-4A23-A21B-AD632E31657E}">
      <dgm:prSet/>
      <dgm:spPr/>
      <dgm:t>
        <a:bodyPr/>
        <a:lstStyle/>
        <a:p>
          <a:endParaRPr lang="ru-RU"/>
        </a:p>
      </dgm:t>
    </dgm:pt>
    <dgm:pt modelId="{5D18E43D-F019-42D9-91D3-211D180ADE8C}">
      <dgm:prSet phldrT="[Текст]"/>
      <dgm:spPr/>
      <dgm:t>
        <a:bodyPr/>
        <a:lstStyle/>
        <a:p>
          <a:r>
            <a:rPr lang="kk-KZ" dirty="0" smtClean="0"/>
            <a:t>Орал қаласы Педагогикалық шеберлік орталығы - 73</a:t>
          </a:r>
          <a:endParaRPr lang="ru-RU" dirty="0"/>
        </a:p>
      </dgm:t>
    </dgm:pt>
    <dgm:pt modelId="{29FE9ADF-313E-49E9-B11F-B67DE0DFADF0}" type="parTrans" cxnId="{40BE9EA8-CB64-46FD-8180-9DC83396C95C}">
      <dgm:prSet/>
      <dgm:spPr/>
      <dgm:t>
        <a:bodyPr/>
        <a:lstStyle/>
        <a:p>
          <a:endParaRPr lang="ru-RU"/>
        </a:p>
      </dgm:t>
    </dgm:pt>
    <dgm:pt modelId="{45FC20E2-4871-4657-A96B-90D94B09FADA}" type="sibTrans" cxnId="{40BE9EA8-CB64-46FD-8180-9DC83396C95C}">
      <dgm:prSet/>
      <dgm:spPr/>
      <dgm:t>
        <a:bodyPr/>
        <a:lstStyle/>
        <a:p>
          <a:endParaRPr lang="ru-RU"/>
        </a:p>
      </dgm:t>
    </dgm:pt>
    <dgm:pt modelId="{7DEDE294-0FB9-4B86-A115-5A05B0FA9DBE}">
      <dgm:prSet phldrT="[Текст]"/>
      <dgm:spPr/>
      <dgm:t>
        <a:bodyPr/>
        <a:lstStyle/>
        <a:p>
          <a:r>
            <a:rPr lang="kk-KZ" dirty="0" smtClean="0"/>
            <a:t>Алматы РИПКСО - 63</a:t>
          </a:r>
          <a:endParaRPr lang="ru-RU" dirty="0"/>
        </a:p>
      </dgm:t>
    </dgm:pt>
    <dgm:pt modelId="{15E718E4-3AD9-4D41-BC17-97A23D79972D}" type="parTrans" cxnId="{AB858E3F-FDF0-4BF8-8FAD-2E706E5FD73D}">
      <dgm:prSet/>
      <dgm:spPr/>
      <dgm:t>
        <a:bodyPr/>
        <a:lstStyle/>
        <a:p>
          <a:endParaRPr lang="ru-RU"/>
        </a:p>
      </dgm:t>
    </dgm:pt>
    <dgm:pt modelId="{FE28A4F3-637E-4F9E-8ECE-496C2C77AD8A}" type="sibTrans" cxnId="{AB858E3F-FDF0-4BF8-8FAD-2E706E5FD73D}">
      <dgm:prSet/>
      <dgm:spPr/>
      <dgm:t>
        <a:bodyPr/>
        <a:lstStyle/>
        <a:p>
          <a:endParaRPr lang="ru-RU"/>
        </a:p>
      </dgm:t>
    </dgm:pt>
    <dgm:pt modelId="{24C395C8-2242-4BD0-96C9-C379C0B84E1D}">
      <dgm:prSet phldrT="[Текст]"/>
      <dgm:spPr/>
      <dgm:t>
        <a:bodyPr/>
        <a:lstStyle/>
        <a:p>
          <a:r>
            <a:rPr lang="kk-KZ" dirty="0" smtClean="0"/>
            <a:t>Қысқа мерзімді курстар саны - 12</a:t>
          </a:r>
          <a:endParaRPr lang="ru-RU" dirty="0"/>
        </a:p>
      </dgm:t>
    </dgm:pt>
    <dgm:pt modelId="{21AC0F26-02BB-46CA-A357-7466922B2104}" type="parTrans" cxnId="{82363AFC-97DE-4E98-9402-E7F6E22666AA}">
      <dgm:prSet/>
      <dgm:spPr/>
      <dgm:t>
        <a:bodyPr/>
        <a:lstStyle/>
        <a:p>
          <a:endParaRPr lang="ru-RU"/>
        </a:p>
      </dgm:t>
    </dgm:pt>
    <dgm:pt modelId="{221EB181-21DB-4CF5-AC75-78817628602B}" type="sibTrans" cxnId="{82363AFC-97DE-4E98-9402-E7F6E22666AA}">
      <dgm:prSet/>
      <dgm:spPr/>
      <dgm:t>
        <a:bodyPr/>
        <a:lstStyle/>
        <a:p>
          <a:endParaRPr lang="ru-RU"/>
        </a:p>
      </dgm:t>
    </dgm:pt>
    <dgm:pt modelId="{9117FAB2-FC70-4EEE-8C9E-9CD461183964}" type="pres">
      <dgm:prSet presAssocID="{F2A8E74E-B765-408E-ACFF-31BD83D8787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1E8AA2C-3494-42C4-9372-60DFFB130DB6}" type="pres">
      <dgm:prSet presAssocID="{1B41EDDC-9927-441D-AA4D-572EE688D115}" presName="node" presStyleLbl="node1" presStyleIdx="0" presStyleCnt="6" custScaleX="226428" custScaleY="885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480C8F-586A-4826-B734-8B9D86993C4C}" type="pres">
      <dgm:prSet presAssocID="{1B41EDDC-9927-441D-AA4D-572EE688D115}" presName="spNode" presStyleCnt="0"/>
      <dgm:spPr/>
    </dgm:pt>
    <dgm:pt modelId="{0C1C373A-96D0-49BA-93D2-D969E372895E}" type="pres">
      <dgm:prSet presAssocID="{DAA0B4F1-498C-4D7A-9A92-204DDC7B9464}" presName="sibTrans" presStyleLbl="sibTrans1D1" presStyleIdx="0" presStyleCnt="6"/>
      <dgm:spPr/>
      <dgm:t>
        <a:bodyPr/>
        <a:lstStyle/>
        <a:p>
          <a:endParaRPr lang="ru-RU"/>
        </a:p>
      </dgm:t>
    </dgm:pt>
    <dgm:pt modelId="{B8684A7A-E91D-4DF6-973D-A09C96D336A8}" type="pres">
      <dgm:prSet presAssocID="{DE822B75-B0A2-40D0-93D9-8F2B7E758FD0}" presName="node" presStyleLbl="node1" presStyleIdx="1" presStyleCnt="6" custScaleX="226428" custScaleY="885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C06575-C7A8-4D71-8934-E22DEC59169D}" type="pres">
      <dgm:prSet presAssocID="{DE822B75-B0A2-40D0-93D9-8F2B7E758FD0}" presName="spNode" presStyleCnt="0"/>
      <dgm:spPr/>
    </dgm:pt>
    <dgm:pt modelId="{D6939689-F5E9-4651-86B4-5C3CA4CDF42C}" type="pres">
      <dgm:prSet presAssocID="{8F0C32EB-D6C8-44C2-B265-249D6FEC5FBE}" presName="sibTrans" presStyleLbl="sibTrans1D1" presStyleIdx="1" presStyleCnt="6"/>
      <dgm:spPr/>
      <dgm:t>
        <a:bodyPr/>
        <a:lstStyle/>
        <a:p>
          <a:endParaRPr lang="ru-RU"/>
        </a:p>
      </dgm:t>
    </dgm:pt>
    <dgm:pt modelId="{7B0BB946-117A-4B00-8926-E5BB3A8942DC}" type="pres">
      <dgm:prSet presAssocID="{A3F3CAF5-D6F0-4CBF-83CD-DEAAFB2CACD1}" presName="node" presStyleLbl="node1" presStyleIdx="2" presStyleCnt="6" custScaleX="226428" custScaleY="885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36E541-E212-4587-A811-BFED20B2AAD5}" type="pres">
      <dgm:prSet presAssocID="{A3F3CAF5-D6F0-4CBF-83CD-DEAAFB2CACD1}" presName="spNode" presStyleCnt="0"/>
      <dgm:spPr/>
    </dgm:pt>
    <dgm:pt modelId="{18AD3592-5A1D-4D13-BC1B-02BCDC092F14}" type="pres">
      <dgm:prSet presAssocID="{2954B012-D1EC-4DF9-8519-B3A6B4070692}" presName="sibTrans" presStyleLbl="sibTrans1D1" presStyleIdx="2" presStyleCnt="6"/>
      <dgm:spPr/>
      <dgm:t>
        <a:bodyPr/>
        <a:lstStyle/>
        <a:p>
          <a:endParaRPr lang="ru-RU"/>
        </a:p>
      </dgm:t>
    </dgm:pt>
    <dgm:pt modelId="{77F2CC4D-97D2-45A2-89E0-1E985075430C}" type="pres">
      <dgm:prSet presAssocID="{5D18E43D-F019-42D9-91D3-211D180ADE8C}" presName="node" presStyleLbl="node1" presStyleIdx="3" presStyleCnt="6" custScaleX="226428" custScaleY="885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132314-C5F7-4444-B612-C6FE399E595E}" type="pres">
      <dgm:prSet presAssocID="{5D18E43D-F019-42D9-91D3-211D180ADE8C}" presName="spNode" presStyleCnt="0"/>
      <dgm:spPr/>
    </dgm:pt>
    <dgm:pt modelId="{3428BC2A-7A8F-4CA1-9EE4-5316071AE88D}" type="pres">
      <dgm:prSet presAssocID="{45FC20E2-4871-4657-A96B-90D94B09FADA}" presName="sibTrans" presStyleLbl="sibTrans1D1" presStyleIdx="3" presStyleCnt="6"/>
      <dgm:spPr/>
      <dgm:t>
        <a:bodyPr/>
        <a:lstStyle/>
        <a:p>
          <a:endParaRPr lang="ru-RU"/>
        </a:p>
      </dgm:t>
    </dgm:pt>
    <dgm:pt modelId="{F8EDC384-9946-44CF-8B59-C7227701D8BE}" type="pres">
      <dgm:prSet presAssocID="{7DEDE294-0FB9-4B86-A115-5A05B0FA9DBE}" presName="node" presStyleLbl="node1" presStyleIdx="4" presStyleCnt="6" custScaleX="226428" custScaleY="885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7842F2-28F6-421C-B4B4-D7DC40199048}" type="pres">
      <dgm:prSet presAssocID="{7DEDE294-0FB9-4B86-A115-5A05B0FA9DBE}" presName="spNode" presStyleCnt="0"/>
      <dgm:spPr/>
    </dgm:pt>
    <dgm:pt modelId="{6064E8A4-79AC-40BD-9D2C-A69D6C64C93E}" type="pres">
      <dgm:prSet presAssocID="{FE28A4F3-637E-4F9E-8ECE-496C2C77AD8A}" presName="sibTrans" presStyleLbl="sibTrans1D1" presStyleIdx="4" presStyleCnt="6"/>
      <dgm:spPr/>
      <dgm:t>
        <a:bodyPr/>
        <a:lstStyle/>
        <a:p>
          <a:endParaRPr lang="ru-RU"/>
        </a:p>
      </dgm:t>
    </dgm:pt>
    <dgm:pt modelId="{4EDDA9C0-4DA2-4CFB-9EE9-D6F98B6286B4}" type="pres">
      <dgm:prSet presAssocID="{24C395C8-2242-4BD0-96C9-C379C0B84E1D}" presName="node" presStyleLbl="node1" presStyleIdx="5" presStyleCnt="6" custScaleX="226428" custScaleY="885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8AF1E9-E789-459B-92C7-FC631D5658DC}" type="pres">
      <dgm:prSet presAssocID="{24C395C8-2242-4BD0-96C9-C379C0B84E1D}" presName="spNode" presStyleCnt="0"/>
      <dgm:spPr/>
    </dgm:pt>
    <dgm:pt modelId="{561AB494-AD83-4E5F-A9A6-CE0DA2D44241}" type="pres">
      <dgm:prSet presAssocID="{221EB181-21DB-4CF5-AC75-78817628602B}" presName="sibTrans" presStyleLbl="sibTrans1D1" presStyleIdx="5" presStyleCnt="6"/>
      <dgm:spPr/>
      <dgm:t>
        <a:bodyPr/>
        <a:lstStyle/>
        <a:p>
          <a:endParaRPr lang="ru-RU"/>
        </a:p>
      </dgm:t>
    </dgm:pt>
  </dgm:ptLst>
  <dgm:cxnLst>
    <dgm:cxn modelId="{82363AFC-97DE-4E98-9402-E7F6E22666AA}" srcId="{F2A8E74E-B765-408E-ACFF-31BD83D8787A}" destId="{24C395C8-2242-4BD0-96C9-C379C0B84E1D}" srcOrd="5" destOrd="0" parTransId="{21AC0F26-02BB-46CA-A357-7466922B2104}" sibTransId="{221EB181-21DB-4CF5-AC75-78817628602B}"/>
    <dgm:cxn modelId="{72CC833C-0A9C-4AB5-927D-E6771E71F7D5}" type="presOf" srcId="{2954B012-D1EC-4DF9-8519-B3A6B4070692}" destId="{18AD3592-5A1D-4D13-BC1B-02BCDC092F14}" srcOrd="0" destOrd="0" presId="urn:microsoft.com/office/officeart/2005/8/layout/cycle5"/>
    <dgm:cxn modelId="{DEFEF5B2-5A15-4EF8-8347-FE8BA5B46FF2}" type="presOf" srcId="{45FC20E2-4871-4657-A96B-90D94B09FADA}" destId="{3428BC2A-7A8F-4CA1-9EE4-5316071AE88D}" srcOrd="0" destOrd="0" presId="urn:microsoft.com/office/officeart/2005/8/layout/cycle5"/>
    <dgm:cxn modelId="{692F364C-EC39-4E57-8995-6B8AEB2129B1}" type="presOf" srcId="{8F0C32EB-D6C8-44C2-B265-249D6FEC5FBE}" destId="{D6939689-F5E9-4651-86B4-5C3CA4CDF42C}" srcOrd="0" destOrd="0" presId="urn:microsoft.com/office/officeart/2005/8/layout/cycle5"/>
    <dgm:cxn modelId="{5D341B79-991F-4F76-9A41-FAE844D9A34C}" type="presOf" srcId="{7DEDE294-0FB9-4B86-A115-5A05B0FA9DBE}" destId="{F8EDC384-9946-44CF-8B59-C7227701D8BE}" srcOrd="0" destOrd="0" presId="urn:microsoft.com/office/officeart/2005/8/layout/cycle5"/>
    <dgm:cxn modelId="{AF20AD76-7201-4A23-A21B-AD632E31657E}" srcId="{F2A8E74E-B765-408E-ACFF-31BD83D8787A}" destId="{A3F3CAF5-D6F0-4CBF-83CD-DEAAFB2CACD1}" srcOrd="2" destOrd="0" parTransId="{583EDCBD-0D20-4E18-86FD-FD77D91A69F7}" sibTransId="{2954B012-D1EC-4DF9-8519-B3A6B4070692}"/>
    <dgm:cxn modelId="{5133BC09-675A-4209-98E4-B61DD198BBF7}" srcId="{F2A8E74E-B765-408E-ACFF-31BD83D8787A}" destId="{DE822B75-B0A2-40D0-93D9-8F2B7E758FD0}" srcOrd="1" destOrd="0" parTransId="{93FAC9D8-6D46-4B18-9906-3AC34129B72E}" sibTransId="{8F0C32EB-D6C8-44C2-B265-249D6FEC5FBE}"/>
    <dgm:cxn modelId="{AEF7A68F-FEAD-40A6-8A36-966D5633AA0E}" type="presOf" srcId="{5D18E43D-F019-42D9-91D3-211D180ADE8C}" destId="{77F2CC4D-97D2-45A2-89E0-1E985075430C}" srcOrd="0" destOrd="0" presId="urn:microsoft.com/office/officeart/2005/8/layout/cycle5"/>
    <dgm:cxn modelId="{40BE9EA8-CB64-46FD-8180-9DC83396C95C}" srcId="{F2A8E74E-B765-408E-ACFF-31BD83D8787A}" destId="{5D18E43D-F019-42D9-91D3-211D180ADE8C}" srcOrd="3" destOrd="0" parTransId="{29FE9ADF-313E-49E9-B11F-B67DE0DFADF0}" sibTransId="{45FC20E2-4871-4657-A96B-90D94B09FADA}"/>
    <dgm:cxn modelId="{4A17ED01-5318-47E9-A368-60BB102A3963}" type="presOf" srcId="{FE28A4F3-637E-4F9E-8ECE-496C2C77AD8A}" destId="{6064E8A4-79AC-40BD-9D2C-A69D6C64C93E}" srcOrd="0" destOrd="0" presId="urn:microsoft.com/office/officeart/2005/8/layout/cycle5"/>
    <dgm:cxn modelId="{AB858E3F-FDF0-4BF8-8FAD-2E706E5FD73D}" srcId="{F2A8E74E-B765-408E-ACFF-31BD83D8787A}" destId="{7DEDE294-0FB9-4B86-A115-5A05B0FA9DBE}" srcOrd="4" destOrd="0" parTransId="{15E718E4-3AD9-4D41-BC17-97A23D79972D}" sibTransId="{FE28A4F3-637E-4F9E-8ECE-496C2C77AD8A}"/>
    <dgm:cxn modelId="{3206DCBE-1391-4B76-952B-6BE39C8D0D9E}" type="presOf" srcId="{A3F3CAF5-D6F0-4CBF-83CD-DEAAFB2CACD1}" destId="{7B0BB946-117A-4B00-8926-E5BB3A8942DC}" srcOrd="0" destOrd="0" presId="urn:microsoft.com/office/officeart/2005/8/layout/cycle5"/>
    <dgm:cxn modelId="{CE8FBAB2-239C-4FC2-9F8E-D18FB351D410}" type="presOf" srcId="{DE822B75-B0A2-40D0-93D9-8F2B7E758FD0}" destId="{B8684A7A-E91D-4DF6-973D-A09C96D336A8}" srcOrd="0" destOrd="0" presId="urn:microsoft.com/office/officeart/2005/8/layout/cycle5"/>
    <dgm:cxn modelId="{B7875789-9BB5-45DA-A6BE-731CA2C093D3}" type="presOf" srcId="{24C395C8-2242-4BD0-96C9-C379C0B84E1D}" destId="{4EDDA9C0-4DA2-4CFB-9EE9-D6F98B6286B4}" srcOrd="0" destOrd="0" presId="urn:microsoft.com/office/officeart/2005/8/layout/cycle5"/>
    <dgm:cxn modelId="{78181B56-A66B-42D0-B543-2CE393DD3EC4}" type="presOf" srcId="{F2A8E74E-B765-408E-ACFF-31BD83D8787A}" destId="{9117FAB2-FC70-4EEE-8C9E-9CD461183964}" srcOrd="0" destOrd="0" presId="urn:microsoft.com/office/officeart/2005/8/layout/cycle5"/>
    <dgm:cxn modelId="{171D10D9-9B0D-4EE6-8197-5DE195D1FD2C}" srcId="{F2A8E74E-B765-408E-ACFF-31BD83D8787A}" destId="{1B41EDDC-9927-441D-AA4D-572EE688D115}" srcOrd="0" destOrd="0" parTransId="{7DB4B89E-D68B-42B3-A02C-01C541CD658D}" sibTransId="{DAA0B4F1-498C-4D7A-9A92-204DDC7B9464}"/>
    <dgm:cxn modelId="{DF6B9A69-582C-49FC-BDB1-64A2BE7DB3F2}" type="presOf" srcId="{DAA0B4F1-498C-4D7A-9A92-204DDC7B9464}" destId="{0C1C373A-96D0-49BA-93D2-D969E372895E}" srcOrd="0" destOrd="0" presId="urn:microsoft.com/office/officeart/2005/8/layout/cycle5"/>
    <dgm:cxn modelId="{E6C55158-8D3F-4B1A-A050-97BDA393B740}" type="presOf" srcId="{1B41EDDC-9927-441D-AA4D-572EE688D115}" destId="{F1E8AA2C-3494-42C4-9372-60DFFB130DB6}" srcOrd="0" destOrd="0" presId="urn:microsoft.com/office/officeart/2005/8/layout/cycle5"/>
    <dgm:cxn modelId="{5D5B9FDA-C15D-4B14-A325-76F3EFC310F3}" type="presOf" srcId="{221EB181-21DB-4CF5-AC75-78817628602B}" destId="{561AB494-AD83-4E5F-A9A6-CE0DA2D44241}" srcOrd="0" destOrd="0" presId="urn:microsoft.com/office/officeart/2005/8/layout/cycle5"/>
    <dgm:cxn modelId="{DE03FCAA-E371-40BC-8FDE-A4D42DD361F2}" type="presParOf" srcId="{9117FAB2-FC70-4EEE-8C9E-9CD461183964}" destId="{F1E8AA2C-3494-42C4-9372-60DFFB130DB6}" srcOrd="0" destOrd="0" presId="urn:microsoft.com/office/officeart/2005/8/layout/cycle5"/>
    <dgm:cxn modelId="{23BA31B0-E895-4466-B1D5-0889B1EDAE00}" type="presParOf" srcId="{9117FAB2-FC70-4EEE-8C9E-9CD461183964}" destId="{F9480C8F-586A-4826-B734-8B9D86993C4C}" srcOrd="1" destOrd="0" presId="urn:microsoft.com/office/officeart/2005/8/layout/cycle5"/>
    <dgm:cxn modelId="{EF0BC303-ABDD-46D3-A6A9-5CC734F32765}" type="presParOf" srcId="{9117FAB2-FC70-4EEE-8C9E-9CD461183964}" destId="{0C1C373A-96D0-49BA-93D2-D969E372895E}" srcOrd="2" destOrd="0" presId="urn:microsoft.com/office/officeart/2005/8/layout/cycle5"/>
    <dgm:cxn modelId="{D47E887F-8B9C-4223-9D56-FE06DC293838}" type="presParOf" srcId="{9117FAB2-FC70-4EEE-8C9E-9CD461183964}" destId="{B8684A7A-E91D-4DF6-973D-A09C96D336A8}" srcOrd="3" destOrd="0" presId="urn:microsoft.com/office/officeart/2005/8/layout/cycle5"/>
    <dgm:cxn modelId="{EDE0409C-2315-4C0B-AB07-8A437B81661E}" type="presParOf" srcId="{9117FAB2-FC70-4EEE-8C9E-9CD461183964}" destId="{B0C06575-C7A8-4D71-8934-E22DEC59169D}" srcOrd="4" destOrd="0" presId="urn:microsoft.com/office/officeart/2005/8/layout/cycle5"/>
    <dgm:cxn modelId="{17349985-A1D7-4828-9790-6DDA62CDB633}" type="presParOf" srcId="{9117FAB2-FC70-4EEE-8C9E-9CD461183964}" destId="{D6939689-F5E9-4651-86B4-5C3CA4CDF42C}" srcOrd="5" destOrd="0" presId="urn:microsoft.com/office/officeart/2005/8/layout/cycle5"/>
    <dgm:cxn modelId="{81544E3A-E864-45AD-BAC8-C1292151574B}" type="presParOf" srcId="{9117FAB2-FC70-4EEE-8C9E-9CD461183964}" destId="{7B0BB946-117A-4B00-8926-E5BB3A8942DC}" srcOrd="6" destOrd="0" presId="urn:microsoft.com/office/officeart/2005/8/layout/cycle5"/>
    <dgm:cxn modelId="{DC4D6AF2-6198-4F07-BC02-E52DF82D2876}" type="presParOf" srcId="{9117FAB2-FC70-4EEE-8C9E-9CD461183964}" destId="{1636E541-E212-4587-A811-BFED20B2AAD5}" srcOrd="7" destOrd="0" presId="urn:microsoft.com/office/officeart/2005/8/layout/cycle5"/>
    <dgm:cxn modelId="{7B6AE42F-B3B4-42C8-907C-1938B7F9B1C4}" type="presParOf" srcId="{9117FAB2-FC70-4EEE-8C9E-9CD461183964}" destId="{18AD3592-5A1D-4D13-BC1B-02BCDC092F14}" srcOrd="8" destOrd="0" presId="urn:microsoft.com/office/officeart/2005/8/layout/cycle5"/>
    <dgm:cxn modelId="{188F6209-4240-4704-86E7-E9EC08B25CE6}" type="presParOf" srcId="{9117FAB2-FC70-4EEE-8C9E-9CD461183964}" destId="{77F2CC4D-97D2-45A2-89E0-1E985075430C}" srcOrd="9" destOrd="0" presId="urn:microsoft.com/office/officeart/2005/8/layout/cycle5"/>
    <dgm:cxn modelId="{3F9208BD-14FF-4D2A-BD33-D023279F6251}" type="presParOf" srcId="{9117FAB2-FC70-4EEE-8C9E-9CD461183964}" destId="{65132314-C5F7-4444-B612-C6FE399E595E}" srcOrd="10" destOrd="0" presId="urn:microsoft.com/office/officeart/2005/8/layout/cycle5"/>
    <dgm:cxn modelId="{37B3D8F0-C742-494E-9F0C-674D722AF782}" type="presParOf" srcId="{9117FAB2-FC70-4EEE-8C9E-9CD461183964}" destId="{3428BC2A-7A8F-4CA1-9EE4-5316071AE88D}" srcOrd="11" destOrd="0" presId="urn:microsoft.com/office/officeart/2005/8/layout/cycle5"/>
    <dgm:cxn modelId="{780752D6-1C85-4D87-92C7-46B4D2711669}" type="presParOf" srcId="{9117FAB2-FC70-4EEE-8C9E-9CD461183964}" destId="{F8EDC384-9946-44CF-8B59-C7227701D8BE}" srcOrd="12" destOrd="0" presId="urn:microsoft.com/office/officeart/2005/8/layout/cycle5"/>
    <dgm:cxn modelId="{9A168922-350C-48CF-B5B2-B1A84338EC20}" type="presParOf" srcId="{9117FAB2-FC70-4EEE-8C9E-9CD461183964}" destId="{737842F2-28F6-421C-B4B4-D7DC40199048}" srcOrd="13" destOrd="0" presId="urn:microsoft.com/office/officeart/2005/8/layout/cycle5"/>
    <dgm:cxn modelId="{ADBAECE3-40A8-4FD5-B663-495B3BF3060D}" type="presParOf" srcId="{9117FAB2-FC70-4EEE-8C9E-9CD461183964}" destId="{6064E8A4-79AC-40BD-9D2C-A69D6C64C93E}" srcOrd="14" destOrd="0" presId="urn:microsoft.com/office/officeart/2005/8/layout/cycle5"/>
    <dgm:cxn modelId="{04511760-CD52-4964-9533-D9E43099CC6D}" type="presParOf" srcId="{9117FAB2-FC70-4EEE-8C9E-9CD461183964}" destId="{4EDDA9C0-4DA2-4CFB-9EE9-D6F98B6286B4}" srcOrd="15" destOrd="0" presId="urn:microsoft.com/office/officeart/2005/8/layout/cycle5"/>
    <dgm:cxn modelId="{7776AF8B-B9C0-4C65-AF85-0DA7DCEFE73E}" type="presParOf" srcId="{9117FAB2-FC70-4EEE-8C9E-9CD461183964}" destId="{058AF1E9-E789-459B-92C7-FC631D5658DC}" srcOrd="16" destOrd="0" presId="urn:microsoft.com/office/officeart/2005/8/layout/cycle5"/>
    <dgm:cxn modelId="{B6729290-2E6C-4CCD-9558-4B4B01B468AA}" type="presParOf" srcId="{9117FAB2-FC70-4EEE-8C9E-9CD461183964}" destId="{561AB494-AD83-4E5F-A9A6-CE0DA2D44241}" srcOrd="17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03E975A-384C-41C9-952A-14A458C0EB9C}" type="doc">
      <dgm:prSet loTypeId="urn:microsoft.com/office/officeart/2005/8/layout/cycle3" loCatId="cycl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7CF222C-13B3-4A1A-8669-9CD5D262961C}">
      <dgm:prSet phldrT="[Текст]"/>
      <dgm:spPr/>
      <dgm:t>
        <a:bodyPr/>
        <a:lstStyle/>
        <a:p>
          <a:r>
            <a:rPr lang="kk-KZ" b="1" dirty="0" smtClean="0">
              <a:solidFill>
                <a:srgbClr val="002060"/>
              </a:solidFill>
            </a:rPr>
            <a:t>Барлығы - 416</a:t>
          </a:r>
          <a:endParaRPr lang="ru-RU" b="1" dirty="0">
            <a:solidFill>
              <a:srgbClr val="002060"/>
            </a:solidFill>
          </a:endParaRPr>
        </a:p>
      </dgm:t>
    </dgm:pt>
    <dgm:pt modelId="{DE7809D2-AD1E-46F4-AD5E-B89E5651DB00}" type="parTrans" cxnId="{B646E593-D637-461A-8E2C-601C7C73B8BA}">
      <dgm:prSet/>
      <dgm:spPr/>
      <dgm:t>
        <a:bodyPr/>
        <a:lstStyle/>
        <a:p>
          <a:endParaRPr lang="ru-RU"/>
        </a:p>
      </dgm:t>
    </dgm:pt>
    <dgm:pt modelId="{3FFEEE19-BA79-4BB4-BC87-1AA68CB7CDE8}" type="sibTrans" cxnId="{B646E593-D637-461A-8E2C-601C7C73B8BA}">
      <dgm:prSet/>
      <dgm:spPr/>
      <dgm:t>
        <a:bodyPr/>
        <a:lstStyle/>
        <a:p>
          <a:endParaRPr lang="ru-RU"/>
        </a:p>
      </dgm:t>
    </dgm:pt>
    <dgm:pt modelId="{CEC25737-F648-4DD9-B83F-DB6086A96856}">
      <dgm:prSet phldrT="[Текст]"/>
      <dgm:spPr/>
      <dgm:t>
        <a:bodyPr/>
        <a:lstStyle/>
        <a:p>
          <a:r>
            <a:rPr lang="kk-KZ" dirty="0" smtClean="0">
              <a:solidFill>
                <a:srgbClr val="002060"/>
              </a:solidFill>
            </a:rPr>
            <a:t>В1- 279</a:t>
          </a:r>
          <a:endParaRPr lang="ru-RU" dirty="0">
            <a:solidFill>
              <a:srgbClr val="002060"/>
            </a:solidFill>
          </a:endParaRPr>
        </a:p>
      </dgm:t>
    </dgm:pt>
    <dgm:pt modelId="{2F78C6DF-FBA5-40B0-BF6F-DD058369399A}" type="parTrans" cxnId="{D699D425-F53D-43CC-B4AF-78991473A417}">
      <dgm:prSet/>
      <dgm:spPr/>
      <dgm:t>
        <a:bodyPr/>
        <a:lstStyle/>
        <a:p>
          <a:endParaRPr lang="ru-RU"/>
        </a:p>
      </dgm:t>
    </dgm:pt>
    <dgm:pt modelId="{D107DB88-2262-4234-A959-A8D57FDA0643}" type="sibTrans" cxnId="{D699D425-F53D-43CC-B4AF-78991473A417}">
      <dgm:prSet/>
      <dgm:spPr/>
      <dgm:t>
        <a:bodyPr/>
        <a:lstStyle/>
        <a:p>
          <a:endParaRPr lang="ru-RU"/>
        </a:p>
      </dgm:t>
    </dgm:pt>
    <dgm:pt modelId="{9DF58195-7297-42BF-95C2-D3608326A48C}">
      <dgm:prSet phldrT="[Текст]"/>
      <dgm:spPr/>
      <dgm:t>
        <a:bodyPr/>
        <a:lstStyle/>
        <a:p>
          <a:r>
            <a:rPr lang="kk-KZ" dirty="0" smtClean="0">
              <a:solidFill>
                <a:srgbClr val="002060"/>
              </a:solidFill>
            </a:rPr>
            <a:t>В2-51</a:t>
          </a:r>
          <a:endParaRPr lang="ru-RU" dirty="0">
            <a:solidFill>
              <a:srgbClr val="002060"/>
            </a:solidFill>
          </a:endParaRPr>
        </a:p>
      </dgm:t>
    </dgm:pt>
    <dgm:pt modelId="{027ECCC4-6534-4A63-B19F-1F79E54C6C03}" type="parTrans" cxnId="{431E3029-306B-4EDC-A2C2-2B4955024173}">
      <dgm:prSet/>
      <dgm:spPr/>
      <dgm:t>
        <a:bodyPr/>
        <a:lstStyle/>
        <a:p>
          <a:endParaRPr lang="ru-RU"/>
        </a:p>
      </dgm:t>
    </dgm:pt>
    <dgm:pt modelId="{ABA98959-E1B6-425F-AA40-02489723137F}" type="sibTrans" cxnId="{431E3029-306B-4EDC-A2C2-2B4955024173}">
      <dgm:prSet/>
      <dgm:spPr/>
      <dgm:t>
        <a:bodyPr/>
        <a:lstStyle/>
        <a:p>
          <a:endParaRPr lang="ru-RU"/>
        </a:p>
      </dgm:t>
    </dgm:pt>
    <dgm:pt modelId="{09BEC5B0-EE57-46DA-BFA3-06559D315824}">
      <dgm:prSet phldrT="[Текст]"/>
      <dgm:spPr/>
      <dgm:t>
        <a:bodyPr/>
        <a:lstStyle/>
        <a:p>
          <a:r>
            <a:rPr lang="kk-KZ" dirty="0" smtClean="0">
              <a:solidFill>
                <a:srgbClr val="002060"/>
              </a:solidFill>
            </a:rPr>
            <a:t>С1-83</a:t>
          </a:r>
          <a:endParaRPr lang="ru-RU" dirty="0">
            <a:solidFill>
              <a:srgbClr val="002060"/>
            </a:solidFill>
          </a:endParaRPr>
        </a:p>
      </dgm:t>
    </dgm:pt>
    <dgm:pt modelId="{D9EFAB2C-5FE3-404B-B312-348F78F114F2}" type="parTrans" cxnId="{C54AE96F-F631-442B-A006-5DEC84ABE0C4}">
      <dgm:prSet/>
      <dgm:spPr/>
      <dgm:t>
        <a:bodyPr/>
        <a:lstStyle/>
        <a:p>
          <a:endParaRPr lang="ru-RU"/>
        </a:p>
      </dgm:t>
    </dgm:pt>
    <dgm:pt modelId="{32652537-4FEC-458A-9D76-047FE575518A}" type="sibTrans" cxnId="{C54AE96F-F631-442B-A006-5DEC84ABE0C4}">
      <dgm:prSet/>
      <dgm:spPr/>
      <dgm:t>
        <a:bodyPr/>
        <a:lstStyle/>
        <a:p>
          <a:endParaRPr lang="ru-RU"/>
        </a:p>
      </dgm:t>
    </dgm:pt>
    <dgm:pt modelId="{8AA40352-4BCA-4CA1-A492-E1926E266077}">
      <dgm:prSet phldrT="[Текст]"/>
      <dgm:spPr/>
      <dgm:t>
        <a:bodyPr/>
        <a:lstStyle/>
        <a:p>
          <a:r>
            <a:rPr lang="en-US" dirty="0" smtClean="0">
              <a:solidFill>
                <a:srgbClr val="002060"/>
              </a:solidFill>
            </a:rPr>
            <a:t>CLIL-3</a:t>
          </a:r>
          <a:endParaRPr lang="ru-RU" dirty="0">
            <a:solidFill>
              <a:srgbClr val="002060"/>
            </a:solidFill>
          </a:endParaRPr>
        </a:p>
      </dgm:t>
    </dgm:pt>
    <dgm:pt modelId="{3AEBAEED-7841-4914-9A62-C4903A549A3F}" type="parTrans" cxnId="{EF52984E-BD15-41AC-92A9-65F291FB570D}">
      <dgm:prSet/>
      <dgm:spPr/>
      <dgm:t>
        <a:bodyPr/>
        <a:lstStyle/>
        <a:p>
          <a:endParaRPr lang="ru-RU"/>
        </a:p>
      </dgm:t>
    </dgm:pt>
    <dgm:pt modelId="{92CA4607-2D70-4403-98B3-F62C9CA63681}" type="sibTrans" cxnId="{EF52984E-BD15-41AC-92A9-65F291FB570D}">
      <dgm:prSet/>
      <dgm:spPr/>
      <dgm:t>
        <a:bodyPr/>
        <a:lstStyle/>
        <a:p>
          <a:endParaRPr lang="ru-RU"/>
        </a:p>
      </dgm:t>
    </dgm:pt>
    <dgm:pt modelId="{49F854E6-983F-418B-9FDD-C798EDD4D520}" type="pres">
      <dgm:prSet presAssocID="{903E975A-384C-41C9-952A-14A458C0EB9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2EAA680-ABE7-4B7C-9B37-18B44C9296BD}" type="pres">
      <dgm:prSet presAssocID="{903E975A-384C-41C9-952A-14A458C0EB9C}" presName="cycle" presStyleCnt="0"/>
      <dgm:spPr/>
    </dgm:pt>
    <dgm:pt modelId="{4C178008-F882-4B38-B458-700162FA18EB}" type="pres">
      <dgm:prSet presAssocID="{B7CF222C-13B3-4A1A-8669-9CD5D262961C}" presName="nodeFirs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8BA00A-4F0F-48D1-847A-CE25B3A09794}" type="pres">
      <dgm:prSet presAssocID="{3FFEEE19-BA79-4BB4-BC87-1AA68CB7CDE8}" presName="sibTransFirstNode" presStyleLbl="bgShp" presStyleIdx="0" presStyleCnt="1"/>
      <dgm:spPr/>
      <dgm:t>
        <a:bodyPr/>
        <a:lstStyle/>
        <a:p>
          <a:endParaRPr lang="ru-RU"/>
        </a:p>
      </dgm:t>
    </dgm:pt>
    <dgm:pt modelId="{A93B9B4D-6970-477D-A49B-C42AD03FE9CA}" type="pres">
      <dgm:prSet presAssocID="{CEC25737-F648-4DD9-B83F-DB6086A96856}" presName="nodeFollowingNodes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D1E400-00E3-4C91-AEB8-19CE0EAC1B74}" type="pres">
      <dgm:prSet presAssocID="{9DF58195-7297-42BF-95C2-D3608326A48C}" presName="nodeFollowingNodes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0930B4-A537-4EEE-93F2-5D3C117C5C25}" type="pres">
      <dgm:prSet presAssocID="{09BEC5B0-EE57-46DA-BFA3-06559D315824}" presName="nodeFollowingNodes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53697D-CBB1-4DE8-98E2-307CD1B72F55}" type="pres">
      <dgm:prSet presAssocID="{8AA40352-4BCA-4CA1-A492-E1926E266077}" presName="nodeFollowingNodes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F52984E-BD15-41AC-92A9-65F291FB570D}" srcId="{903E975A-384C-41C9-952A-14A458C0EB9C}" destId="{8AA40352-4BCA-4CA1-A492-E1926E266077}" srcOrd="4" destOrd="0" parTransId="{3AEBAEED-7841-4914-9A62-C4903A549A3F}" sibTransId="{92CA4607-2D70-4403-98B3-F62C9CA63681}"/>
    <dgm:cxn modelId="{7F88A42B-14B8-49EF-87FB-ABF2FDEF17FC}" type="presOf" srcId="{9DF58195-7297-42BF-95C2-D3608326A48C}" destId="{A0D1E400-00E3-4C91-AEB8-19CE0EAC1B74}" srcOrd="0" destOrd="0" presId="urn:microsoft.com/office/officeart/2005/8/layout/cycle3"/>
    <dgm:cxn modelId="{8E031972-F883-4663-9068-9A56C85768D3}" type="presOf" srcId="{903E975A-384C-41C9-952A-14A458C0EB9C}" destId="{49F854E6-983F-418B-9FDD-C798EDD4D520}" srcOrd="0" destOrd="0" presId="urn:microsoft.com/office/officeart/2005/8/layout/cycle3"/>
    <dgm:cxn modelId="{431E3029-306B-4EDC-A2C2-2B4955024173}" srcId="{903E975A-384C-41C9-952A-14A458C0EB9C}" destId="{9DF58195-7297-42BF-95C2-D3608326A48C}" srcOrd="2" destOrd="0" parTransId="{027ECCC4-6534-4A63-B19F-1F79E54C6C03}" sibTransId="{ABA98959-E1B6-425F-AA40-02489723137F}"/>
    <dgm:cxn modelId="{D699D425-F53D-43CC-B4AF-78991473A417}" srcId="{903E975A-384C-41C9-952A-14A458C0EB9C}" destId="{CEC25737-F648-4DD9-B83F-DB6086A96856}" srcOrd="1" destOrd="0" parTransId="{2F78C6DF-FBA5-40B0-BF6F-DD058369399A}" sibTransId="{D107DB88-2262-4234-A959-A8D57FDA0643}"/>
    <dgm:cxn modelId="{E56A9E97-9084-40CC-A2BD-EC53D18E8056}" type="presOf" srcId="{09BEC5B0-EE57-46DA-BFA3-06559D315824}" destId="{010930B4-A537-4EEE-93F2-5D3C117C5C25}" srcOrd="0" destOrd="0" presId="urn:microsoft.com/office/officeart/2005/8/layout/cycle3"/>
    <dgm:cxn modelId="{C54AE96F-F631-442B-A006-5DEC84ABE0C4}" srcId="{903E975A-384C-41C9-952A-14A458C0EB9C}" destId="{09BEC5B0-EE57-46DA-BFA3-06559D315824}" srcOrd="3" destOrd="0" parTransId="{D9EFAB2C-5FE3-404B-B312-348F78F114F2}" sibTransId="{32652537-4FEC-458A-9D76-047FE575518A}"/>
    <dgm:cxn modelId="{96D6F1E8-946B-46DA-9F38-F65DA4D6B887}" type="presOf" srcId="{3FFEEE19-BA79-4BB4-BC87-1AA68CB7CDE8}" destId="{F88BA00A-4F0F-48D1-847A-CE25B3A09794}" srcOrd="0" destOrd="0" presId="urn:microsoft.com/office/officeart/2005/8/layout/cycle3"/>
    <dgm:cxn modelId="{77B1E2A6-8E0F-41A8-8DFB-C7C677478175}" type="presOf" srcId="{CEC25737-F648-4DD9-B83F-DB6086A96856}" destId="{A93B9B4D-6970-477D-A49B-C42AD03FE9CA}" srcOrd="0" destOrd="0" presId="urn:microsoft.com/office/officeart/2005/8/layout/cycle3"/>
    <dgm:cxn modelId="{B646E593-D637-461A-8E2C-601C7C73B8BA}" srcId="{903E975A-384C-41C9-952A-14A458C0EB9C}" destId="{B7CF222C-13B3-4A1A-8669-9CD5D262961C}" srcOrd="0" destOrd="0" parTransId="{DE7809D2-AD1E-46F4-AD5E-B89E5651DB00}" sibTransId="{3FFEEE19-BA79-4BB4-BC87-1AA68CB7CDE8}"/>
    <dgm:cxn modelId="{752C9C05-DF59-4FB2-B82D-AD5FBCBC7543}" type="presOf" srcId="{B7CF222C-13B3-4A1A-8669-9CD5D262961C}" destId="{4C178008-F882-4B38-B458-700162FA18EB}" srcOrd="0" destOrd="0" presId="urn:microsoft.com/office/officeart/2005/8/layout/cycle3"/>
    <dgm:cxn modelId="{327A1FDC-3059-4426-8A17-59BE3AD74CD0}" type="presOf" srcId="{8AA40352-4BCA-4CA1-A492-E1926E266077}" destId="{8953697D-CBB1-4DE8-98E2-307CD1B72F55}" srcOrd="0" destOrd="0" presId="urn:microsoft.com/office/officeart/2005/8/layout/cycle3"/>
    <dgm:cxn modelId="{2EF59A70-C92A-4C6E-8099-B8085AACC459}" type="presParOf" srcId="{49F854E6-983F-418B-9FDD-C798EDD4D520}" destId="{B2EAA680-ABE7-4B7C-9B37-18B44C9296BD}" srcOrd="0" destOrd="0" presId="urn:microsoft.com/office/officeart/2005/8/layout/cycle3"/>
    <dgm:cxn modelId="{10FAE99E-2DCC-4138-867A-71815460C776}" type="presParOf" srcId="{B2EAA680-ABE7-4B7C-9B37-18B44C9296BD}" destId="{4C178008-F882-4B38-B458-700162FA18EB}" srcOrd="0" destOrd="0" presId="urn:microsoft.com/office/officeart/2005/8/layout/cycle3"/>
    <dgm:cxn modelId="{B034D596-333A-4925-9B66-1D1825093771}" type="presParOf" srcId="{B2EAA680-ABE7-4B7C-9B37-18B44C9296BD}" destId="{F88BA00A-4F0F-48D1-847A-CE25B3A09794}" srcOrd="1" destOrd="0" presId="urn:microsoft.com/office/officeart/2005/8/layout/cycle3"/>
    <dgm:cxn modelId="{AB759313-5C28-4B61-8FC5-8FD000CF7691}" type="presParOf" srcId="{B2EAA680-ABE7-4B7C-9B37-18B44C9296BD}" destId="{A93B9B4D-6970-477D-A49B-C42AD03FE9CA}" srcOrd="2" destOrd="0" presId="urn:microsoft.com/office/officeart/2005/8/layout/cycle3"/>
    <dgm:cxn modelId="{D508645C-1823-4CB3-83C4-352DB98C67BC}" type="presParOf" srcId="{B2EAA680-ABE7-4B7C-9B37-18B44C9296BD}" destId="{A0D1E400-00E3-4C91-AEB8-19CE0EAC1B74}" srcOrd="3" destOrd="0" presId="urn:microsoft.com/office/officeart/2005/8/layout/cycle3"/>
    <dgm:cxn modelId="{58CAA12D-D1E7-423E-A869-DEBD18AB236D}" type="presParOf" srcId="{B2EAA680-ABE7-4B7C-9B37-18B44C9296BD}" destId="{010930B4-A537-4EEE-93F2-5D3C117C5C25}" srcOrd="4" destOrd="0" presId="urn:microsoft.com/office/officeart/2005/8/layout/cycle3"/>
    <dgm:cxn modelId="{7DAB5A9D-3546-44C2-80EC-837F6145CDAD}" type="presParOf" srcId="{B2EAA680-ABE7-4B7C-9B37-18B44C9296BD}" destId="{8953697D-CBB1-4DE8-98E2-307CD1B72F55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4E4B06D-1F68-4879-A0FA-C8B5A7F018F7}" type="doc">
      <dgm:prSet loTypeId="urn:microsoft.com/office/officeart/2005/8/layout/radial4" loCatId="relationship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B06A973-8E57-404E-BBCF-08F1B8AA3372}">
      <dgm:prSet phldrT="[Текст]"/>
      <dgm:spPr/>
      <dgm:t>
        <a:bodyPr/>
        <a:lstStyle/>
        <a:p>
          <a:r>
            <a:rPr lang="kk-KZ" dirty="0" smtClean="0">
              <a:solidFill>
                <a:srgbClr val="002060"/>
              </a:solidFill>
            </a:rPr>
            <a:t>2 пилоттық мектеп</a:t>
          </a:r>
          <a:endParaRPr lang="ru-RU" dirty="0">
            <a:solidFill>
              <a:srgbClr val="002060"/>
            </a:solidFill>
          </a:endParaRPr>
        </a:p>
      </dgm:t>
    </dgm:pt>
    <dgm:pt modelId="{50D1A389-0E82-4E77-ACB0-04A8E79A3196}" type="parTrans" cxnId="{3E205509-312D-4F2C-81FA-D7DA4E525326}">
      <dgm:prSet/>
      <dgm:spPr/>
      <dgm:t>
        <a:bodyPr/>
        <a:lstStyle/>
        <a:p>
          <a:endParaRPr lang="ru-RU"/>
        </a:p>
      </dgm:t>
    </dgm:pt>
    <dgm:pt modelId="{AB755B85-477C-4512-A4BF-FA07BCDF8819}" type="sibTrans" cxnId="{3E205509-312D-4F2C-81FA-D7DA4E525326}">
      <dgm:prSet/>
      <dgm:spPr/>
      <dgm:t>
        <a:bodyPr/>
        <a:lstStyle/>
        <a:p>
          <a:endParaRPr lang="ru-RU"/>
        </a:p>
      </dgm:t>
    </dgm:pt>
    <dgm:pt modelId="{AD04F2F4-556D-43A2-B7C3-1346E3820033}">
      <dgm:prSet phldrT="[Текст]"/>
      <dgm:spPr/>
      <dgm:t>
        <a:bodyPr/>
        <a:lstStyle/>
        <a:p>
          <a:r>
            <a:rPr lang="kk-KZ" dirty="0" smtClean="0">
              <a:solidFill>
                <a:srgbClr val="002060"/>
              </a:solidFill>
            </a:rPr>
            <a:t>Ақтау қаласы, </a:t>
          </a:r>
        </a:p>
        <a:p>
          <a:r>
            <a:rPr lang="kk-KZ" dirty="0" smtClean="0">
              <a:solidFill>
                <a:srgbClr val="002060"/>
              </a:solidFill>
            </a:rPr>
            <a:t>№11 мамандандырылған физика-математикалық мектебі</a:t>
          </a:r>
          <a:endParaRPr lang="ru-RU" dirty="0">
            <a:solidFill>
              <a:srgbClr val="002060"/>
            </a:solidFill>
          </a:endParaRPr>
        </a:p>
      </dgm:t>
    </dgm:pt>
    <dgm:pt modelId="{6BCFEAE7-85E9-4E99-AB3F-F21573EEA2C0}" type="parTrans" cxnId="{6464F4DD-0B1A-4D67-875A-04FF6B540B93}">
      <dgm:prSet/>
      <dgm:spPr/>
      <dgm:t>
        <a:bodyPr/>
        <a:lstStyle/>
        <a:p>
          <a:endParaRPr lang="ru-RU"/>
        </a:p>
      </dgm:t>
    </dgm:pt>
    <dgm:pt modelId="{8FBF805F-6031-4C80-9929-191573C297CD}" type="sibTrans" cxnId="{6464F4DD-0B1A-4D67-875A-04FF6B540B93}">
      <dgm:prSet/>
      <dgm:spPr/>
      <dgm:t>
        <a:bodyPr/>
        <a:lstStyle/>
        <a:p>
          <a:endParaRPr lang="ru-RU"/>
        </a:p>
      </dgm:t>
    </dgm:pt>
    <dgm:pt modelId="{0F63B218-15C0-41C3-96A9-CD100D4F831F}">
      <dgm:prSet phldrT="[Текст]"/>
      <dgm:spPr/>
      <dgm:t>
        <a:bodyPr/>
        <a:lstStyle/>
        <a:p>
          <a:r>
            <a:rPr lang="kk-KZ" dirty="0" smtClean="0">
              <a:solidFill>
                <a:srgbClr val="002060"/>
              </a:solidFill>
            </a:rPr>
            <a:t>Түпқараған ауданындағы М.Горкий атындағы мектеп</a:t>
          </a:r>
          <a:endParaRPr lang="ru-RU" dirty="0">
            <a:solidFill>
              <a:srgbClr val="002060"/>
            </a:solidFill>
          </a:endParaRPr>
        </a:p>
      </dgm:t>
    </dgm:pt>
    <dgm:pt modelId="{A36E4F4B-ACF6-4CCB-A700-2E382B04649D}" type="parTrans" cxnId="{7C179A5E-6159-4319-8410-9C67EEAF16A8}">
      <dgm:prSet/>
      <dgm:spPr/>
      <dgm:t>
        <a:bodyPr/>
        <a:lstStyle/>
        <a:p>
          <a:endParaRPr lang="ru-RU"/>
        </a:p>
      </dgm:t>
    </dgm:pt>
    <dgm:pt modelId="{878E6E22-1164-4671-8C27-A64302515F80}" type="sibTrans" cxnId="{7C179A5E-6159-4319-8410-9C67EEAF16A8}">
      <dgm:prSet/>
      <dgm:spPr/>
      <dgm:t>
        <a:bodyPr/>
        <a:lstStyle/>
        <a:p>
          <a:endParaRPr lang="ru-RU"/>
        </a:p>
      </dgm:t>
    </dgm:pt>
    <dgm:pt modelId="{65AC7447-7649-49D0-A01D-65CF54B9C1D7}" type="pres">
      <dgm:prSet presAssocID="{F4E4B06D-1F68-4879-A0FA-C8B5A7F018F7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895EB26-AD43-4E70-8413-47125426F4BA}" type="pres">
      <dgm:prSet presAssocID="{5B06A973-8E57-404E-BBCF-08F1B8AA3372}" presName="centerShape" presStyleLbl="node0" presStyleIdx="0" presStyleCnt="1" custLinFactNeighborX="-166" custLinFactNeighborY="663"/>
      <dgm:spPr/>
      <dgm:t>
        <a:bodyPr/>
        <a:lstStyle/>
        <a:p>
          <a:endParaRPr lang="ru-RU"/>
        </a:p>
      </dgm:t>
    </dgm:pt>
    <dgm:pt modelId="{B08A4E04-4CEF-40C2-BAA7-E35E52215A1A}" type="pres">
      <dgm:prSet presAssocID="{6BCFEAE7-85E9-4E99-AB3F-F21573EEA2C0}" presName="parTrans" presStyleLbl="bgSibTrans2D1" presStyleIdx="0" presStyleCnt="2"/>
      <dgm:spPr/>
      <dgm:t>
        <a:bodyPr/>
        <a:lstStyle/>
        <a:p>
          <a:endParaRPr lang="ru-RU"/>
        </a:p>
      </dgm:t>
    </dgm:pt>
    <dgm:pt modelId="{4991195D-3D0F-4C48-BD14-8855A7C6C05A}" type="pres">
      <dgm:prSet presAssocID="{AD04F2F4-556D-43A2-B7C3-1346E3820033}" presName="node" presStyleLbl="node1" presStyleIdx="0" presStyleCnt="2" custScaleX="996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A73E6A-5C7D-4BEB-B69F-620F2BBD8398}" type="pres">
      <dgm:prSet presAssocID="{A36E4F4B-ACF6-4CCB-A700-2E382B04649D}" presName="parTrans" presStyleLbl="bgSibTrans2D1" presStyleIdx="1" presStyleCnt="2"/>
      <dgm:spPr/>
      <dgm:t>
        <a:bodyPr/>
        <a:lstStyle/>
        <a:p>
          <a:endParaRPr lang="ru-RU"/>
        </a:p>
      </dgm:t>
    </dgm:pt>
    <dgm:pt modelId="{EEA40F4A-2D46-4677-B741-1DF8604218F3}" type="pres">
      <dgm:prSet presAssocID="{0F63B218-15C0-41C3-96A9-CD100D4F831F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E205509-312D-4F2C-81FA-D7DA4E525326}" srcId="{F4E4B06D-1F68-4879-A0FA-C8B5A7F018F7}" destId="{5B06A973-8E57-404E-BBCF-08F1B8AA3372}" srcOrd="0" destOrd="0" parTransId="{50D1A389-0E82-4E77-ACB0-04A8E79A3196}" sibTransId="{AB755B85-477C-4512-A4BF-FA07BCDF8819}"/>
    <dgm:cxn modelId="{7C179A5E-6159-4319-8410-9C67EEAF16A8}" srcId="{5B06A973-8E57-404E-BBCF-08F1B8AA3372}" destId="{0F63B218-15C0-41C3-96A9-CD100D4F831F}" srcOrd="1" destOrd="0" parTransId="{A36E4F4B-ACF6-4CCB-A700-2E382B04649D}" sibTransId="{878E6E22-1164-4671-8C27-A64302515F80}"/>
    <dgm:cxn modelId="{A97FACFD-E7D6-41F8-B941-26E13B18F386}" type="presOf" srcId="{AD04F2F4-556D-43A2-B7C3-1346E3820033}" destId="{4991195D-3D0F-4C48-BD14-8855A7C6C05A}" srcOrd="0" destOrd="0" presId="urn:microsoft.com/office/officeart/2005/8/layout/radial4"/>
    <dgm:cxn modelId="{38751046-6594-4A2C-AC57-5812AEE11964}" type="presOf" srcId="{0F63B218-15C0-41C3-96A9-CD100D4F831F}" destId="{EEA40F4A-2D46-4677-B741-1DF8604218F3}" srcOrd="0" destOrd="0" presId="urn:microsoft.com/office/officeart/2005/8/layout/radial4"/>
    <dgm:cxn modelId="{64979E7F-5CA8-4EC5-B9CD-F36234584D94}" type="presOf" srcId="{6BCFEAE7-85E9-4E99-AB3F-F21573EEA2C0}" destId="{B08A4E04-4CEF-40C2-BAA7-E35E52215A1A}" srcOrd="0" destOrd="0" presId="urn:microsoft.com/office/officeart/2005/8/layout/radial4"/>
    <dgm:cxn modelId="{36EC5BF1-1673-4E28-B30A-8CF61501245C}" type="presOf" srcId="{A36E4F4B-ACF6-4CCB-A700-2E382B04649D}" destId="{20A73E6A-5C7D-4BEB-B69F-620F2BBD8398}" srcOrd="0" destOrd="0" presId="urn:microsoft.com/office/officeart/2005/8/layout/radial4"/>
    <dgm:cxn modelId="{6464F4DD-0B1A-4D67-875A-04FF6B540B93}" srcId="{5B06A973-8E57-404E-BBCF-08F1B8AA3372}" destId="{AD04F2F4-556D-43A2-B7C3-1346E3820033}" srcOrd="0" destOrd="0" parTransId="{6BCFEAE7-85E9-4E99-AB3F-F21573EEA2C0}" sibTransId="{8FBF805F-6031-4C80-9929-191573C297CD}"/>
    <dgm:cxn modelId="{DD6C7614-3E0F-43FF-9E36-8D4ED2E6B85D}" type="presOf" srcId="{5B06A973-8E57-404E-BBCF-08F1B8AA3372}" destId="{E895EB26-AD43-4E70-8413-47125426F4BA}" srcOrd="0" destOrd="0" presId="urn:microsoft.com/office/officeart/2005/8/layout/radial4"/>
    <dgm:cxn modelId="{4D1A1695-8EAD-43C1-AFF8-F8B955109925}" type="presOf" srcId="{F4E4B06D-1F68-4879-A0FA-C8B5A7F018F7}" destId="{65AC7447-7649-49D0-A01D-65CF54B9C1D7}" srcOrd="0" destOrd="0" presId="urn:microsoft.com/office/officeart/2005/8/layout/radial4"/>
    <dgm:cxn modelId="{A901496F-0A56-4836-9B85-82879E82F3B5}" type="presParOf" srcId="{65AC7447-7649-49D0-A01D-65CF54B9C1D7}" destId="{E895EB26-AD43-4E70-8413-47125426F4BA}" srcOrd="0" destOrd="0" presId="urn:microsoft.com/office/officeart/2005/8/layout/radial4"/>
    <dgm:cxn modelId="{6D23280C-8AAC-4DF2-AF4C-900BC9864089}" type="presParOf" srcId="{65AC7447-7649-49D0-A01D-65CF54B9C1D7}" destId="{B08A4E04-4CEF-40C2-BAA7-E35E52215A1A}" srcOrd="1" destOrd="0" presId="urn:microsoft.com/office/officeart/2005/8/layout/radial4"/>
    <dgm:cxn modelId="{A3D2CE31-492A-49F8-B23A-D1C9ABBF68FE}" type="presParOf" srcId="{65AC7447-7649-49D0-A01D-65CF54B9C1D7}" destId="{4991195D-3D0F-4C48-BD14-8855A7C6C05A}" srcOrd="2" destOrd="0" presId="urn:microsoft.com/office/officeart/2005/8/layout/radial4"/>
    <dgm:cxn modelId="{4B607D13-0FBB-45FA-938E-26DCCE3C2938}" type="presParOf" srcId="{65AC7447-7649-49D0-A01D-65CF54B9C1D7}" destId="{20A73E6A-5C7D-4BEB-B69F-620F2BBD8398}" srcOrd="3" destOrd="0" presId="urn:microsoft.com/office/officeart/2005/8/layout/radial4"/>
    <dgm:cxn modelId="{D40727AA-9909-4391-833D-DFC0E7FC2595}" type="presParOf" srcId="{65AC7447-7649-49D0-A01D-65CF54B9C1D7}" destId="{EEA40F4A-2D46-4677-B741-1DF8604218F3}" srcOrd="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B60B80C-95A2-4FF2-B8E2-27A975675826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5881F0D-4D78-4E54-8B10-964085288EA2}">
      <dgm:prSet phldrT="[Текст]" custT="1"/>
      <dgm:spPr/>
      <dgm:t>
        <a:bodyPr/>
        <a:lstStyle/>
        <a:p>
          <a:r>
            <a:rPr lang="kk-KZ" sz="1000" dirty="0" smtClean="0">
              <a:latin typeface="Palatino Linotype" panose="02040502050505030304" pitchFamily="18" charset="0"/>
              <a:cs typeface="Arial" panose="020B0604020202020204" pitchFamily="34" charset="0"/>
            </a:rPr>
            <a:t>2018-2019 оқу жылында облыстық пәндік </a:t>
          </a:r>
          <a:r>
            <a:rPr lang="kk-KZ" sz="1000" b="1" u="sng" dirty="0" smtClean="0">
              <a:latin typeface="Palatino Linotype" panose="02040502050505030304" pitchFamily="18" charset="0"/>
              <a:cs typeface="Arial" panose="020B0604020202020204" pitchFamily="34" charset="0"/>
            </a:rPr>
            <a:t>25</a:t>
          </a:r>
          <a:r>
            <a:rPr lang="kk-KZ" sz="1000" dirty="0" smtClean="0">
              <a:latin typeface="Palatino Linotype" panose="02040502050505030304" pitchFamily="18" charset="0"/>
              <a:cs typeface="Arial" panose="020B0604020202020204" pitchFamily="34" charset="0"/>
            </a:rPr>
            <a:t> </a:t>
          </a:r>
          <a:r>
            <a:rPr lang="kk-KZ" sz="1000" i="1" dirty="0" smtClean="0">
              <a:latin typeface="Palatino Linotype" panose="02040502050505030304" pitchFamily="18" charset="0"/>
              <a:cs typeface="Arial" panose="020B0604020202020204" pitchFamily="34" charset="0"/>
            </a:rPr>
            <a:t>(10 гуманитарлық, 15 жаратылыстану бағытында)</a:t>
          </a:r>
          <a:r>
            <a:rPr lang="kk-KZ" sz="1000" dirty="0" smtClean="0">
              <a:latin typeface="Palatino Linotype" panose="02040502050505030304" pitchFamily="18" charset="0"/>
              <a:cs typeface="Arial" panose="020B0604020202020204" pitchFamily="34" charset="0"/>
            </a:rPr>
            <a:t> облыстық сабақ бекітіліп, оның </a:t>
          </a:r>
          <a:r>
            <a:rPr lang="kk-KZ" sz="1000" b="1" u="sng" dirty="0" smtClean="0">
              <a:latin typeface="Palatino Linotype" panose="02040502050505030304" pitchFamily="18" charset="0"/>
              <a:cs typeface="Arial" panose="020B0604020202020204" pitchFamily="34" charset="0"/>
            </a:rPr>
            <a:t>13 - і</a:t>
          </a:r>
          <a:r>
            <a:rPr lang="kk-KZ" sz="1000" dirty="0" smtClean="0">
              <a:latin typeface="Palatino Linotype" panose="02040502050505030304" pitchFamily="18" charset="0"/>
              <a:cs typeface="Arial" panose="020B0604020202020204" pitchFamily="34" charset="0"/>
            </a:rPr>
            <a:t> </a:t>
          </a:r>
          <a:r>
            <a:rPr lang="kk-KZ" sz="1000" i="1" dirty="0" smtClean="0">
              <a:latin typeface="Palatino Linotype" panose="02040502050505030304" pitchFamily="18" charset="0"/>
              <a:cs typeface="Arial" panose="020B0604020202020204" pitchFamily="34" charset="0"/>
            </a:rPr>
            <a:t>(7 гуманитарлық, 6 жаратылыстану бағытында)</a:t>
          </a:r>
          <a:r>
            <a:rPr lang="kk-KZ" sz="1000" dirty="0" smtClean="0">
              <a:latin typeface="Palatino Linotype" panose="02040502050505030304" pitchFamily="18" charset="0"/>
              <a:cs typeface="Arial" panose="020B0604020202020204" pitchFamily="34" charset="0"/>
            </a:rPr>
            <a:t> өтті</a:t>
          </a:r>
          <a:endParaRPr lang="ru-RU" sz="1000" dirty="0">
            <a:latin typeface="Palatino Linotype" panose="02040502050505030304" pitchFamily="18" charset="0"/>
            <a:cs typeface="Arial" panose="020B0604020202020204" pitchFamily="34" charset="0"/>
          </a:endParaRPr>
        </a:p>
      </dgm:t>
    </dgm:pt>
    <dgm:pt modelId="{FF03D0EC-3422-45BF-A3FA-DE596DB26BCC}" type="parTrans" cxnId="{DFBA578A-3BCC-4269-972E-BAAB9083F47F}">
      <dgm:prSet/>
      <dgm:spPr/>
      <dgm:t>
        <a:bodyPr/>
        <a:lstStyle/>
        <a:p>
          <a:endParaRPr lang="ru-RU" sz="1000">
            <a:latin typeface="Palatino Linotype" panose="02040502050505030304" pitchFamily="18" charset="0"/>
          </a:endParaRPr>
        </a:p>
      </dgm:t>
    </dgm:pt>
    <dgm:pt modelId="{457EB3A1-B19D-43E2-A13D-4B980CDF6BB3}" type="sibTrans" cxnId="{DFBA578A-3BCC-4269-972E-BAAB9083F47F}">
      <dgm:prSet/>
      <dgm:spPr/>
      <dgm:t>
        <a:bodyPr/>
        <a:lstStyle/>
        <a:p>
          <a:endParaRPr lang="ru-RU" sz="1000">
            <a:latin typeface="Palatino Linotype" panose="02040502050505030304" pitchFamily="18" charset="0"/>
          </a:endParaRPr>
        </a:p>
      </dgm:t>
    </dgm:pt>
    <dgm:pt modelId="{1508B855-4165-4114-98AB-5F12F5B4184E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kk-KZ" sz="1000" dirty="0" smtClean="0">
              <a:latin typeface="Palatino Linotype" panose="02040502050505030304" pitchFamily="18" charset="0"/>
              <a:cs typeface="Arial" panose="020B0604020202020204" pitchFamily="34" charset="0"/>
            </a:rPr>
            <a:t>2018 жылы ТЖД-мен бірлесіп </a:t>
          </a:r>
          <a:r>
            <a:rPr lang="kk-KZ" sz="1000" b="1" u="sng" dirty="0" smtClean="0">
              <a:latin typeface="Palatino Linotype" panose="02040502050505030304" pitchFamily="18" charset="0"/>
              <a:cs typeface="Arial" panose="020B0604020202020204" pitchFamily="34" charset="0"/>
            </a:rPr>
            <a:t>64</a:t>
          </a:r>
          <a:r>
            <a:rPr lang="kk-KZ" sz="1000" dirty="0" smtClean="0">
              <a:latin typeface="Palatino Linotype" panose="02040502050505030304" pitchFamily="18" charset="0"/>
              <a:cs typeface="Arial" panose="020B0604020202020204" pitchFamily="34" charset="0"/>
            </a:rPr>
            <a:t> сабақ өтті</a:t>
          </a:r>
        </a:p>
        <a:p>
          <a:pPr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dirty="0">
            <a:latin typeface="Palatino Linotype" panose="02040502050505030304" pitchFamily="18" charset="0"/>
            <a:cs typeface="Arial" panose="020B0604020202020204" pitchFamily="34" charset="0"/>
          </a:endParaRPr>
        </a:p>
      </dgm:t>
    </dgm:pt>
    <dgm:pt modelId="{F7F0998B-E924-4D38-A119-8C77CE29B758}" type="parTrans" cxnId="{6EABC7D5-A873-42F0-8028-A5BA86E0263B}">
      <dgm:prSet/>
      <dgm:spPr/>
      <dgm:t>
        <a:bodyPr/>
        <a:lstStyle/>
        <a:p>
          <a:endParaRPr lang="ru-RU" sz="1000">
            <a:latin typeface="Palatino Linotype" panose="02040502050505030304" pitchFamily="18" charset="0"/>
          </a:endParaRPr>
        </a:p>
      </dgm:t>
    </dgm:pt>
    <dgm:pt modelId="{F5F43383-D4F4-45A0-8024-AFAB7514B887}" type="sibTrans" cxnId="{6EABC7D5-A873-42F0-8028-A5BA86E0263B}">
      <dgm:prSet/>
      <dgm:spPr/>
      <dgm:t>
        <a:bodyPr/>
        <a:lstStyle/>
        <a:p>
          <a:endParaRPr lang="ru-RU" sz="1000">
            <a:latin typeface="Palatino Linotype" panose="02040502050505030304" pitchFamily="18" charset="0"/>
          </a:endParaRPr>
        </a:p>
      </dgm:t>
    </dgm:pt>
    <dgm:pt modelId="{4E4AD8A5-632B-441F-9494-A3240CE24FBD}" type="pres">
      <dgm:prSet presAssocID="{0B60B80C-95A2-4FF2-B8E2-27A97567582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5123787-D67D-42DB-8858-3B53A6240F6E}" type="pres">
      <dgm:prSet presAssocID="{D5881F0D-4D78-4E54-8B10-964085288EA2}" presName="parentLin" presStyleCnt="0"/>
      <dgm:spPr/>
    </dgm:pt>
    <dgm:pt modelId="{0158F0E5-0350-4B12-893C-E5E5F5594FC9}" type="pres">
      <dgm:prSet presAssocID="{D5881F0D-4D78-4E54-8B10-964085288EA2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20683A44-12D1-45C1-AF24-5049A1E9EBA9}" type="pres">
      <dgm:prSet presAssocID="{D5881F0D-4D78-4E54-8B10-964085288EA2}" presName="parentText" presStyleLbl="node1" presStyleIdx="0" presStyleCnt="2" custScaleY="8007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A9CC61-EFDD-4881-AF64-0BF9920CB8AE}" type="pres">
      <dgm:prSet presAssocID="{D5881F0D-4D78-4E54-8B10-964085288EA2}" presName="negativeSpace" presStyleCnt="0"/>
      <dgm:spPr/>
    </dgm:pt>
    <dgm:pt modelId="{8F93BB9A-2355-455A-9029-81FC19B196B9}" type="pres">
      <dgm:prSet presAssocID="{D5881F0D-4D78-4E54-8B10-964085288EA2}" presName="childText" presStyleLbl="conFgAcc1" presStyleIdx="0" presStyleCnt="2" custScaleX="75801">
        <dgm:presLayoutVars>
          <dgm:bulletEnabled val="1"/>
        </dgm:presLayoutVars>
      </dgm:prSet>
      <dgm:spPr/>
    </dgm:pt>
    <dgm:pt modelId="{3279AD1C-FF27-4EFF-9614-625DF35BA22F}" type="pres">
      <dgm:prSet presAssocID="{457EB3A1-B19D-43E2-A13D-4B980CDF6BB3}" presName="spaceBetweenRectangles" presStyleCnt="0"/>
      <dgm:spPr/>
    </dgm:pt>
    <dgm:pt modelId="{502CB6BF-FA3B-4E87-8401-053C8A2794C4}" type="pres">
      <dgm:prSet presAssocID="{1508B855-4165-4114-98AB-5F12F5B4184E}" presName="parentLin" presStyleCnt="0"/>
      <dgm:spPr/>
    </dgm:pt>
    <dgm:pt modelId="{6F8E7DF3-90FD-4D57-BF6D-84124DED3CFB}" type="pres">
      <dgm:prSet presAssocID="{1508B855-4165-4114-98AB-5F12F5B4184E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312ED9FB-FF43-4A3E-9126-D80D3A7B2E29}" type="pres">
      <dgm:prSet presAssocID="{1508B855-4165-4114-98AB-5F12F5B4184E}" presName="parentText" presStyleLbl="node1" presStyleIdx="1" presStyleCnt="2" custScaleY="5867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CB3E46-C0D6-4EF2-B8A5-087EB622ECF2}" type="pres">
      <dgm:prSet presAssocID="{1508B855-4165-4114-98AB-5F12F5B4184E}" presName="negativeSpace" presStyleCnt="0"/>
      <dgm:spPr/>
    </dgm:pt>
    <dgm:pt modelId="{569F0F78-88F9-41BF-A6DC-E7D2A70130F3}" type="pres">
      <dgm:prSet presAssocID="{1508B855-4165-4114-98AB-5F12F5B4184E}" presName="childText" presStyleLbl="conFgAcc1" presStyleIdx="1" presStyleCnt="2" custScaleX="76020">
        <dgm:presLayoutVars>
          <dgm:bulletEnabled val="1"/>
        </dgm:presLayoutVars>
      </dgm:prSet>
      <dgm:spPr/>
    </dgm:pt>
  </dgm:ptLst>
  <dgm:cxnLst>
    <dgm:cxn modelId="{71C4AE7D-EBD1-4FB9-BA66-EA817E20F6B3}" type="presOf" srcId="{1508B855-4165-4114-98AB-5F12F5B4184E}" destId="{6F8E7DF3-90FD-4D57-BF6D-84124DED3CFB}" srcOrd="0" destOrd="0" presId="urn:microsoft.com/office/officeart/2005/8/layout/list1"/>
    <dgm:cxn modelId="{EC5ABBE7-8323-40DB-BE5A-DA3F3D6473AD}" type="presOf" srcId="{D5881F0D-4D78-4E54-8B10-964085288EA2}" destId="{0158F0E5-0350-4B12-893C-E5E5F5594FC9}" srcOrd="0" destOrd="0" presId="urn:microsoft.com/office/officeart/2005/8/layout/list1"/>
    <dgm:cxn modelId="{6EABC7D5-A873-42F0-8028-A5BA86E0263B}" srcId="{0B60B80C-95A2-4FF2-B8E2-27A975675826}" destId="{1508B855-4165-4114-98AB-5F12F5B4184E}" srcOrd="1" destOrd="0" parTransId="{F7F0998B-E924-4D38-A119-8C77CE29B758}" sibTransId="{F5F43383-D4F4-45A0-8024-AFAB7514B887}"/>
    <dgm:cxn modelId="{5ED3F414-57E8-4760-981D-8D85E725AB89}" type="presOf" srcId="{D5881F0D-4D78-4E54-8B10-964085288EA2}" destId="{20683A44-12D1-45C1-AF24-5049A1E9EBA9}" srcOrd="1" destOrd="0" presId="urn:microsoft.com/office/officeart/2005/8/layout/list1"/>
    <dgm:cxn modelId="{F5B0B6AD-1958-42E0-BB51-ACA74422F841}" type="presOf" srcId="{0B60B80C-95A2-4FF2-B8E2-27A975675826}" destId="{4E4AD8A5-632B-441F-9494-A3240CE24FBD}" srcOrd="0" destOrd="0" presId="urn:microsoft.com/office/officeart/2005/8/layout/list1"/>
    <dgm:cxn modelId="{F348A241-2E31-4134-ACD0-E645E4D1069B}" type="presOf" srcId="{1508B855-4165-4114-98AB-5F12F5B4184E}" destId="{312ED9FB-FF43-4A3E-9126-D80D3A7B2E29}" srcOrd="1" destOrd="0" presId="urn:microsoft.com/office/officeart/2005/8/layout/list1"/>
    <dgm:cxn modelId="{DFBA578A-3BCC-4269-972E-BAAB9083F47F}" srcId="{0B60B80C-95A2-4FF2-B8E2-27A975675826}" destId="{D5881F0D-4D78-4E54-8B10-964085288EA2}" srcOrd="0" destOrd="0" parTransId="{FF03D0EC-3422-45BF-A3FA-DE596DB26BCC}" sibTransId="{457EB3A1-B19D-43E2-A13D-4B980CDF6BB3}"/>
    <dgm:cxn modelId="{ABBBCCD4-D4F8-47DA-87A9-F040DC704E86}" type="presParOf" srcId="{4E4AD8A5-632B-441F-9494-A3240CE24FBD}" destId="{55123787-D67D-42DB-8858-3B53A6240F6E}" srcOrd="0" destOrd="0" presId="urn:microsoft.com/office/officeart/2005/8/layout/list1"/>
    <dgm:cxn modelId="{3412BAC5-A81B-45DE-939A-903711F7E6DD}" type="presParOf" srcId="{55123787-D67D-42DB-8858-3B53A6240F6E}" destId="{0158F0E5-0350-4B12-893C-E5E5F5594FC9}" srcOrd="0" destOrd="0" presId="urn:microsoft.com/office/officeart/2005/8/layout/list1"/>
    <dgm:cxn modelId="{D04775C9-0905-4D90-9279-DAE2E027F037}" type="presParOf" srcId="{55123787-D67D-42DB-8858-3B53A6240F6E}" destId="{20683A44-12D1-45C1-AF24-5049A1E9EBA9}" srcOrd="1" destOrd="0" presId="urn:microsoft.com/office/officeart/2005/8/layout/list1"/>
    <dgm:cxn modelId="{B7A711BB-8115-499C-AC87-B01CDDB4AC65}" type="presParOf" srcId="{4E4AD8A5-632B-441F-9494-A3240CE24FBD}" destId="{99A9CC61-EFDD-4881-AF64-0BF9920CB8AE}" srcOrd="1" destOrd="0" presId="urn:microsoft.com/office/officeart/2005/8/layout/list1"/>
    <dgm:cxn modelId="{BC9ABC96-33B3-4A82-A837-65287FB6B815}" type="presParOf" srcId="{4E4AD8A5-632B-441F-9494-A3240CE24FBD}" destId="{8F93BB9A-2355-455A-9029-81FC19B196B9}" srcOrd="2" destOrd="0" presId="urn:microsoft.com/office/officeart/2005/8/layout/list1"/>
    <dgm:cxn modelId="{75CA308F-5DF4-479E-8B05-F383426705B6}" type="presParOf" srcId="{4E4AD8A5-632B-441F-9494-A3240CE24FBD}" destId="{3279AD1C-FF27-4EFF-9614-625DF35BA22F}" srcOrd="3" destOrd="0" presId="urn:microsoft.com/office/officeart/2005/8/layout/list1"/>
    <dgm:cxn modelId="{1BD57839-276A-4745-8E43-42AFD51520BF}" type="presParOf" srcId="{4E4AD8A5-632B-441F-9494-A3240CE24FBD}" destId="{502CB6BF-FA3B-4E87-8401-053C8A2794C4}" srcOrd="4" destOrd="0" presId="urn:microsoft.com/office/officeart/2005/8/layout/list1"/>
    <dgm:cxn modelId="{3A5AD642-9995-4079-BB41-95B9DF2EC299}" type="presParOf" srcId="{502CB6BF-FA3B-4E87-8401-053C8A2794C4}" destId="{6F8E7DF3-90FD-4D57-BF6D-84124DED3CFB}" srcOrd="0" destOrd="0" presId="urn:microsoft.com/office/officeart/2005/8/layout/list1"/>
    <dgm:cxn modelId="{9C92AFD3-7DC6-4C07-95C0-4926FE6DE7F7}" type="presParOf" srcId="{502CB6BF-FA3B-4E87-8401-053C8A2794C4}" destId="{312ED9FB-FF43-4A3E-9126-D80D3A7B2E29}" srcOrd="1" destOrd="0" presId="urn:microsoft.com/office/officeart/2005/8/layout/list1"/>
    <dgm:cxn modelId="{1EFE7336-50C6-4D3C-BB81-135A87BDACD6}" type="presParOf" srcId="{4E4AD8A5-632B-441F-9494-A3240CE24FBD}" destId="{82CB3E46-C0D6-4EF2-B8A5-087EB622ECF2}" srcOrd="5" destOrd="0" presId="urn:microsoft.com/office/officeart/2005/8/layout/list1"/>
    <dgm:cxn modelId="{CC352390-A87C-46FA-8348-B9B8F0D1F766}" type="presParOf" srcId="{4E4AD8A5-632B-441F-9494-A3240CE24FBD}" destId="{569F0F78-88F9-41BF-A6DC-E7D2A70130F3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FC4FFB8-316F-4980-91D6-D6BA50183167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79881369-45C8-43A1-BF79-1D7602F57695}">
      <dgm:prSet phldrT="[Текст]"/>
      <dgm:spPr>
        <a:solidFill>
          <a:srgbClr val="FFC000"/>
        </a:solidFill>
      </dgm:spPr>
      <dgm:t>
        <a:bodyPr/>
        <a:lstStyle/>
        <a:p>
          <a:r>
            <a:rPr lang="kk-KZ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TALIS-2018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099C64-E0AC-431C-B87A-A01B90ECD04A}" type="parTrans" cxnId="{2C969749-C318-42E0-8448-831197898080}">
      <dgm:prSet/>
      <dgm:spPr/>
      <dgm:t>
        <a:bodyPr/>
        <a:lstStyle/>
        <a:p>
          <a:endParaRPr lang="ru-RU"/>
        </a:p>
      </dgm:t>
    </dgm:pt>
    <dgm:pt modelId="{5A0236BE-D7DF-463F-99A4-4CC1A6AC7FD6}" type="sibTrans" cxnId="{2C969749-C318-42E0-8448-831197898080}">
      <dgm:prSet/>
      <dgm:spPr/>
      <dgm:t>
        <a:bodyPr/>
        <a:lstStyle/>
        <a:p>
          <a:endParaRPr lang="ru-RU"/>
        </a:p>
      </dgm:t>
    </dgm:pt>
    <dgm:pt modelId="{49EA6D14-D383-47C1-BCD9-52D2942F3978}">
      <dgm:prSet phldrT="[Текст]" custT="1"/>
      <dgm:spPr/>
      <dgm:t>
        <a:bodyPr/>
        <a:lstStyle/>
        <a:p>
          <a:r>
            <a:rPr lang="kk-KZ" sz="2000" dirty="0" smtClean="0">
              <a:latin typeface="Arial" panose="020B0604020202020204" pitchFamily="34" charset="0"/>
              <a:cs typeface="Arial" panose="020B0604020202020204" pitchFamily="34" charset="0"/>
            </a:rPr>
            <a:t>12 МЕКТЕП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5AEC7CB-4099-45FE-A9F9-A8659362F6C5}" type="parTrans" cxnId="{201A3667-6311-46D9-866D-FC425BDA1AAA}">
      <dgm:prSet/>
      <dgm:spPr/>
      <dgm:t>
        <a:bodyPr/>
        <a:lstStyle/>
        <a:p>
          <a:endParaRPr lang="ru-RU"/>
        </a:p>
      </dgm:t>
    </dgm:pt>
    <dgm:pt modelId="{DAB6F350-53DA-4695-B59F-A2C098E9D514}" type="sibTrans" cxnId="{201A3667-6311-46D9-866D-FC425BDA1AAA}">
      <dgm:prSet/>
      <dgm:spPr/>
      <dgm:t>
        <a:bodyPr/>
        <a:lstStyle/>
        <a:p>
          <a:endParaRPr lang="ru-RU"/>
        </a:p>
      </dgm:t>
    </dgm:pt>
    <dgm:pt modelId="{FC23051E-B0F7-4FB6-B048-CB9A7FA9C52A}">
      <dgm:prSet phldrT="[Текст]" custT="1"/>
      <dgm:spPr/>
      <dgm:t>
        <a:bodyPr/>
        <a:lstStyle/>
        <a:p>
          <a:r>
            <a:rPr lang="kk-KZ" sz="2000" dirty="0" smtClean="0">
              <a:latin typeface="Arial" panose="020B0604020202020204" pitchFamily="34" charset="0"/>
              <a:cs typeface="Arial" panose="020B0604020202020204" pitchFamily="34" charset="0"/>
            </a:rPr>
            <a:t>246 МҰҒАЛІМ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47F7648-EC88-49C0-AC94-C7C56AEB1E00}" type="parTrans" cxnId="{9B65B6FB-E069-4694-9ECF-28F780829C4E}">
      <dgm:prSet/>
      <dgm:spPr/>
      <dgm:t>
        <a:bodyPr/>
        <a:lstStyle/>
        <a:p>
          <a:endParaRPr lang="ru-RU"/>
        </a:p>
      </dgm:t>
    </dgm:pt>
    <dgm:pt modelId="{83C2FCFC-3F3A-40B8-8A38-E1AD2E28EB1A}" type="sibTrans" cxnId="{9B65B6FB-E069-4694-9ECF-28F780829C4E}">
      <dgm:prSet/>
      <dgm:spPr/>
      <dgm:t>
        <a:bodyPr/>
        <a:lstStyle/>
        <a:p>
          <a:endParaRPr lang="ru-RU"/>
        </a:p>
      </dgm:t>
    </dgm:pt>
    <dgm:pt modelId="{5EEFA550-1A19-41A2-8C3E-CCAF61842B3C}" type="pres">
      <dgm:prSet presAssocID="{BFC4FFB8-316F-4980-91D6-D6BA50183167}" presName="CompostProcess" presStyleCnt="0">
        <dgm:presLayoutVars>
          <dgm:dir/>
          <dgm:resizeHandles val="exact"/>
        </dgm:presLayoutVars>
      </dgm:prSet>
      <dgm:spPr/>
    </dgm:pt>
    <dgm:pt modelId="{9D9C337F-F9C9-4E4F-B762-BAEA0BC9CF1C}" type="pres">
      <dgm:prSet presAssocID="{BFC4FFB8-316F-4980-91D6-D6BA50183167}" presName="arrow" presStyleLbl="bgShp" presStyleIdx="0" presStyleCnt="1"/>
      <dgm:spPr/>
    </dgm:pt>
    <dgm:pt modelId="{D3D11C83-5805-4A9C-BE00-2C1CDADFDC1E}" type="pres">
      <dgm:prSet presAssocID="{BFC4FFB8-316F-4980-91D6-D6BA50183167}" presName="linearProcess" presStyleCnt="0"/>
      <dgm:spPr/>
    </dgm:pt>
    <dgm:pt modelId="{2A6919F2-2E60-49DF-840E-67E3B5061349}" type="pres">
      <dgm:prSet presAssocID="{79881369-45C8-43A1-BF79-1D7602F57695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38088B-DA9B-4E22-8F81-7F2B63B8BD0E}" type="pres">
      <dgm:prSet presAssocID="{5A0236BE-D7DF-463F-99A4-4CC1A6AC7FD6}" presName="sibTrans" presStyleCnt="0"/>
      <dgm:spPr/>
    </dgm:pt>
    <dgm:pt modelId="{9CC378DD-836A-4529-9EDF-3953701FCF8B}" type="pres">
      <dgm:prSet presAssocID="{49EA6D14-D383-47C1-BCD9-52D2942F3978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0612B5-BE80-4010-95DD-F9189949D460}" type="pres">
      <dgm:prSet presAssocID="{DAB6F350-53DA-4695-B59F-A2C098E9D514}" presName="sibTrans" presStyleCnt="0"/>
      <dgm:spPr/>
    </dgm:pt>
    <dgm:pt modelId="{166A9931-654C-43D2-92E1-4A59D6C4C9CE}" type="pres">
      <dgm:prSet presAssocID="{FC23051E-B0F7-4FB6-B048-CB9A7FA9C52A}" presName="textNode" presStyleLbl="node1" presStyleIdx="2" presStyleCnt="3" custScaleX="1145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CF607A1-879B-4098-85EF-E945763ED945}" type="presOf" srcId="{BFC4FFB8-316F-4980-91D6-D6BA50183167}" destId="{5EEFA550-1A19-41A2-8C3E-CCAF61842B3C}" srcOrd="0" destOrd="0" presId="urn:microsoft.com/office/officeart/2005/8/layout/hProcess9"/>
    <dgm:cxn modelId="{97DC9247-7DF2-4268-9A27-DC80E4072982}" type="presOf" srcId="{FC23051E-B0F7-4FB6-B048-CB9A7FA9C52A}" destId="{166A9931-654C-43D2-92E1-4A59D6C4C9CE}" srcOrd="0" destOrd="0" presId="urn:microsoft.com/office/officeart/2005/8/layout/hProcess9"/>
    <dgm:cxn modelId="{2C969749-C318-42E0-8448-831197898080}" srcId="{BFC4FFB8-316F-4980-91D6-D6BA50183167}" destId="{79881369-45C8-43A1-BF79-1D7602F57695}" srcOrd="0" destOrd="0" parTransId="{0C099C64-E0AC-431C-B87A-A01B90ECD04A}" sibTransId="{5A0236BE-D7DF-463F-99A4-4CC1A6AC7FD6}"/>
    <dgm:cxn modelId="{3F98C897-A7F9-4189-90CE-A6C0AA6A5506}" type="presOf" srcId="{79881369-45C8-43A1-BF79-1D7602F57695}" destId="{2A6919F2-2E60-49DF-840E-67E3B5061349}" srcOrd="0" destOrd="0" presId="urn:microsoft.com/office/officeart/2005/8/layout/hProcess9"/>
    <dgm:cxn modelId="{9B65B6FB-E069-4694-9ECF-28F780829C4E}" srcId="{BFC4FFB8-316F-4980-91D6-D6BA50183167}" destId="{FC23051E-B0F7-4FB6-B048-CB9A7FA9C52A}" srcOrd="2" destOrd="0" parTransId="{447F7648-EC88-49C0-AC94-C7C56AEB1E00}" sibTransId="{83C2FCFC-3F3A-40B8-8A38-E1AD2E28EB1A}"/>
    <dgm:cxn modelId="{201A3667-6311-46D9-866D-FC425BDA1AAA}" srcId="{BFC4FFB8-316F-4980-91D6-D6BA50183167}" destId="{49EA6D14-D383-47C1-BCD9-52D2942F3978}" srcOrd="1" destOrd="0" parTransId="{75AEC7CB-4099-45FE-A9F9-A8659362F6C5}" sibTransId="{DAB6F350-53DA-4695-B59F-A2C098E9D514}"/>
    <dgm:cxn modelId="{CC3E6DBC-45D3-42CF-87BE-99CB5618F3A4}" type="presOf" srcId="{49EA6D14-D383-47C1-BCD9-52D2942F3978}" destId="{9CC378DD-836A-4529-9EDF-3953701FCF8B}" srcOrd="0" destOrd="0" presId="urn:microsoft.com/office/officeart/2005/8/layout/hProcess9"/>
    <dgm:cxn modelId="{7FE5747C-CA60-4C63-A71A-804209F586B9}" type="presParOf" srcId="{5EEFA550-1A19-41A2-8C3E-CCAF61842B3C}" destId="{9D9C337F-F9C9-4E4F-B762-BAEA0BC9CF1C}" srcOrd="0" destOrd="0" presId="urn:microsoft.com/office/officeart/2005/8/layout/hProcess9"/>
    <dgm:cxn modelId="{163D6EC6-DCF5-46BC-A80B-5E3056ADC809}" type="presParOf" srcId="{5EEFA550-1A19-41A2-8C3E-CCAF61842B3C}" destId="{D3D11C83-5805-4A9C-BE00-2C1CDADFDC1E}" srcOrd="1" destOrd="0" presId="urn:microsoft.com/office/officeart/2005/8/layout/hProcess9"/>
    <dgm:cxn modelId="{6657A5E3-8096-4BD3-B5CA-9D5810B7ECBA}" type="presParOf" srcId="{D3D11C83-5805-4A9C-BE00-2C1CDADFDC1E}" destId="{2A6919F2-2E60-49DF-840E-67E3B5061349}" srcOrd="0" destOrd="0" presId="urn:microsoft.com/office/officeart/2005/8/layout/hProcess9"/>
    <dgm:cxn modelId="{CEE613D7-E8C5-4CCF-BDA7-34494495782A}" type="presParOf" srcId="{D3D11C83-5805-4A9C-BE00-2C1CDADFDC1E}" destId="{F938088B-DA9B-4E22-8F81-7F2B63B8BD0E}" srcOrd="1" destOrd="0" presId="urn:microsoft.com/office/officeart/2005/8/layout/hProcess9"/>
    <dgm:cxn modelId="{CB4E83F0-CA4D-4D59-9817-BDA52ECC8893}" type="presParOf" srcId="{D3D11C83-5805-4A9C-BE00-2C1CDADFDC1E}" destId="{9CC378DD-836A-4529-9EDF-3953701FCF8B}" srcOrd="2" destOrd="0" presId="urn:microsoft.com/office/officeart/2005/8/layout/hProcess9"/>
    <dgm:cxn modelId="{95DE427D-F673-4C00-8B5A-2D4A0FE82984}" type="presParOf" srcId="{D3D11C83-5805-4A9C-BE00-2C1CDADFDC1E}" destId="{D40612B5-BE80-4010-95DD-F9189949D460}" srcOrd="3" destOrd="0" presId="urn:microsoft.com/office/officeart/2005/8/layout/hProcess9"/>
    <dgm:cxn modelId="{CB6A49AD-D6EA-4300-95BA-3F6AB5AF2C23}" type="presParOf" srcId="{D3D11C83-5805-4A9C-BE00-2C1CDADFDC1E}" destId="{166A9931-654C-43D2-92E1-4A59D6C4C9CE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FC4FFB8-316F-4980-91D6-D6BA50183167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79881369-45C8-43A1-BF79-1D7602F57695}">
      <dgm:prSet phldrT="[Текст]" custT="1"/>
      <dgm:spPr>
        <a:solidFill>
          <a:srgbClr val="FFC000"/>
        </a:solidFill>
      </dgm:spPr>
      <dgm:t>
        <a:bodyPr/>
        <a:lstStyle/>
        <a:p>
          <a:r>
            <a:rPr lang="kk-KZ" sz="28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PISA-2018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099C64-E0AC-431C-B87A-A01B90ECD04A}" type="parTrans" cxnId="{2C969749-C318-42E0-8448-831197898080}">
      <dgm:prSet/>
      <dgm:spPr/>
      <dgm:t>
        <a:bodyPr/>
        <a:lstStyle/>
        <a:p>
          <a:endParaRPr lang="ru-RU"/>
        </a:p>
      </dgm:t>
    </dgm:pt>
    <dgm:pt modelId="{5A0236BE-D7DF-463F-99A4-4CC1A6AC7FD6}" type="sibTrans" cxnId="{2C969749-C318-42E0-8448-831197898080}">
      <dgm:prSet/>
      <dgm:spPr/>
      <dgm:t>
        <a:bodyPr/>
        <a:lstStyle/>
        <a:p>
          <a:endParaRPr lang="ru-RU"/>
        </a:p>
      </dgm:t>
    </dgm:pt>
    <dgm:pt modelId="{49EA6D14-D383-47C1-BCD9-52D2942F3978}">
      <dgm:prSet phldrT="[Текст]" custT="1"/>
      <dgm:spPr/>
      <dgm:t>
        <a:bodyPr/>
        <a:lstStyle/>
        <a:p>
          <a:r>
            <a:rPr lang="kk-KZ" sz="1800" dirty="0" smtClean="0">
              <a:latin typeface="Arial" panose="020B0604020202020204" pitchFamily="34" charset="0"/>
              <a:cs typeface="Arial" panose="020B0604020202020204" pitchFamily="34" charset="0"/>
            </a:rPr>
            <a:t>21 МЕКТЕП+6 КОЛЛЕДЖ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5AEC7CB-4099-45FE-A9F9-A8659362F6C5}" type="parTrans" cxnId="{201A3667-6311-46D9-866D-FC425BDA1AAA}">
      <dgm:prSet/>
      <dgm:spPr/>
      <dgm:t>
        <a:bodyPr/>
        <a:lstStyle/>
        <a:p>
          <a:endParaRPr lang="ru-RU"/>
        </a:p>
      </dgm:t>
    </dgm:pt>
    <dgm:pt modelId="{DAB6F350-53DA-4695-B59F-A2C098E9D514}" type="sibTrans" cxnId="{201A3667-6311-46D9-866D-FC425BDA1AAA}">
      <dgm:prSet/>
      <dgm:spPr/>
      <dgm:t>
        <a:bodyPr/>
        <a:lstStyle/>
        <a:p>
          <a:endParaRPr lang="ru-RU"/>
        </a:p>
      </dgm:t>
    </dgm:pt>
    <dgm:pt modelId="{FC23051E-B0F7-4FB6-B048-CB9A7FA9C52A}">
      <dgm:prSet phldrT="[Текст]" custT="1"/>
      <dgm:spPr/>
      <dgm:t>
        <a:bodyPr/>
        <a:lstStyle/>
        <a:p>
          <a:r>
            <a:rPr lang="kk-KZ" sz="1800" dirty="0" smtClean="0">
              <a:latin typeface="Arial" panose="020B0604020202020204" pitchFamily="34" charset="0"/>
              <a:cs typeface="Arial" panose="020B0604020202020204" pitchFamily="34" charset="0"/>
            </a:rPr>
            <a:t>805 ОҚУШЫ+231 СТУДЕНТ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47F7648-EC88-49C0-AC94-C7C56AEB1E00}" type="parTrans" cxnId="{9B65B6FB-E069-4694-9ECF-28F780829C4E}">
      <dgm:prSet/>
      <dgm:spPr/>
      <dgm:t>
        <a:bodyPr/>
        <a:lstStyle/>
        <a:p>
          <a:endParaRPr lang="ru-RU"/>
        </a:p>
      </dgm:t>
    </dgm:pt>
    <dgm:pt modelId="{83C2FCFC-3F3A-40B8-8A38-E1AD2E28EB1A}" type="sibTrans" cxnId="{9B65B6FB-E069-4694-9ECF-28F780829C4E}">
      <dgm:prSet/>
      <dgm:spPr/>
      <dgm:t>
        <a:bodyPr/>
        <a:lstStyle/>
        <a:p>
          <a:endParaRPr lang="ru-RU"/>
        </a:p>
      </dgm:t>
    </dgm:pt>
    <dgm:pt modelId="{5EEFA550-1A19-41A2-8C3E-CCAF61842B3C}" type="pres">
      <dgm:prSet presAssocID="{BFC4FFB8-316F-4980-91D6-D6BA50183167}" presName="CompostProcess" presStyleCnt="0">
        <dgm:presLayoutVars>
          <dgm:dir/>
          <dgm:resizeHandles val="exact"/>
        </dgm:presLayoutVars>
      </dgm:prSet>
      <dgm:spPr/>
    </dgm:pt>
    <dgm:pt modelId="{9D9C337F-F9C9-4E4F-B762-BAEA0BC9CF1C}" type="pres">
      <dgm:prSet presAssocID="{BFC4FFB8-316F-4980-91D6-D6BA50183167}" presName="arrow" presStyleLbl="bgShp" presStyleIdx="0" presStyleCnt="1"/>
      <dgm:spPr/>
    </dgm:pt>
    <dgm:pt modelId="{D3D11C83-5805-4A9C-BE00-2C1CDADFDC1E}" type="pres">
      <dgm:prSet presAssocID="{BFC4FFB8-316F-4980-91D6-D6BA50183167}" presName="linearProcess" presStyleCnt="0"/>
      <dgm:spPr/>
    </dgm:pt>
    <dgm:pt modelId="{2A6919F2-2E60-49DF-840E-67E3B5061349}" type="pres">
      <dgm:prSet presAssocID="{79881369-45C8-43A1-BF79-1D7602F57695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38088B-DA9B-4E22-8F81-7F2B63B8BD0E}" type="pres">
      <dgm:prSet presAssocID="{5A0236BE-D7DF-463F-99A4-4CC1A6AC7FD6}" presName="sibTrans" presStyleCnt="0"/>
      <dgm:spPr/>
    </dgm:pt>
    <dgm:pt modelId="{9CC378DD-836A-4529-9EDF-3953701FCF8B}" type="pres">
      <dgm:prSet presAssocID="{49EA6D14-D383-47C1-BCD9-52D2942F3978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0612B5-BE80-4010-95DD-F9189949D460}" type="pres">
      <dgm:prSet presAssocID="{DAB6F350-53DA-4695-B59F-A2C098E9D514}" presName="sibTrans" presStyleCnt="0"/>
      <dgm:spPr/>
    </dgm:pt>
    <dgm:pt modelId="{166A9931-654C-43D2-92E1-4A59D6C4C9CE}" type="pres">
      <dgm:prSet presAssocID="{FC23051E-B0F7-4FB6-B048-CB9A7FA9C52A}" presName="textNode" presStyleLbl="node1" presStyleIdx="2" presStyleCnt="3" custScaleX="1131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C969749-C318-42E0-8448-831197898080}" srcId="{BFC4FFB8-316F-4980-91D6-D6BA50183167}" destId="{79881369-45C8-43A1-BF79-1D7602F57695}" srcOrd="0" destOrd="0" parTransId="{0C099C64-E0AC-431C-B87A-A01B90ECD04A}" sibTransId="{5A0236BE-D7DF-463F-99A4-4CC1A6AC7FD6}"/>
    <dgm:cxn modelId="{9B65B6FB-E069-4694-9ECF-28F780829C4E}" srcId="{BFC4FFB8-316F-4980-91D6-D6BA50183167}" destId="{FC23051E-B0F7-4FB6-B048-CB9A7FA9C52A}" srcOrd="2" destOrd="0" parTransId="{447F7648-EC88-49C0-AC94-C7C56AEB1E00}" sibTransId="{83C2FCFC-3F3A-40B8-8A38-E1AD2E28EB1A}"/>
    <dgm:cxn modelId="{20D3BBC4-E780-4043-BC0F-E0452E87E37A}" type="presOf" srcId="{49EA6D14-D383-47C1-BCD9-52D2942F3978}" destId="{9CC378DD-836A-4529-9EDF-3953701FCF8B}" srcOrd="0" destOrd="0" presId="urn:microsoft.com/office/officeart/2005/8/layout/hProcess9"/>
    <dgm:cxn modelId="{D1B508FD-1254-4954-AECE-0D653FAD1496}" type="presOf" srcId="{BFC4FFB8-316F-4980-91D6-D6BA50183167}" destId="{5EEFA550-1A19-41A2-8C3E-CCAF61842B3C}" srcOrd="0" destOrd="0" presId="urn:microsoft.com/office/officeart/2005/8/layout/hProcess9"/>
    <dgm:cxn modelId="{FE26CAA2-76C3-4706-AEFF-8CECCA9B512F}" type="presOf" srcId="{FC23051E-B0F7-4FB6-B048-CB9A7FA9C52A}" destId="{166A9931-654C-43D2-92E1-4A59D6C4C9CE}" srcOrd="0" destOrd="0" presId="urn:microsoft.com/office/officeart/2005/8/layout/hProcess9"/>
    <dgm:cxn modelId="{201A3667-6311-46D9-866D-FC425BDA1AAA}" srcId="{BFC4FFB8-316F-4980-91D6-D6BA50183167}" destId="{49EA6D14-D383-47C1-BCD9-52D2942F3978}" srcOrd="1" destOrd="0" parTransId="{75AEC7CB-4099-45FE-A9F9-A8659362F6C5}" sibTransId="{DAB6F350-53DA-4695-B59F-A2C098E9D514}"/>
    <dgm:cxn modelId="{3D06F106-26F9-402C-811B-DBA357FABE75}" type="presOf" srcId="{79881369-45C8-43A1-BF79-1D7602F57695}" destId="{2A6919F2-2E60-49DF-840E-67E3B5061349}" srcOrd="0" destOrd="0" presId="urn:microsoft.com/office/officeart/2005/8/layout/hProcess9"/>
    <dgm:cxn modelId="{61F69CC2-6C6F-4540-91D8-20C2D27E488D}" type="presParOf" srcId="{5EEFA550-1A19-41A2-8C3E-CCAF61842B3C}" destId="{9D9C337F-F9C9-4E4F-B762-BAEA0BC9CF1C}" srcOrd="0" destOrd="0" presId="urn:microsoft.com/office/officeart/2005/8/layout/hProcess9"/>
    <dgm:cxn modelId="{287DDB28-9D36-45A1-9386-128754510BBA}" type="presParOf" srcId="{5EEFA550-1A19-41A2-8C3E-CCAF61842B3C}" destId="{D3D11C83-5805-4A9C-BE00-2C1CDADFDC1E}" srcOrd="1" destOrd="0" presId="urn:microsoft.com/office/officeart/2005/8/layout/hProcess9"/>
    <dgm:cxn modelId="{3794963E-E1E7-4EA0-A3CF-FDA7A4CA5B84}" type="presParOf" srcId="{D3D11C83-5805-4A9C-BE00-2C1CDADFDC1E}" destId="{2A6919F2-2E60-49DF-840E-67E3B5061349}" srcOrd="0" destOrd="0" presId="urn:microsoft.com/office/officeart/2005/8/layout/hProcess9"/>
    <dgm:cxn modelId="{CB56DE8B-B6FA-45B3-B4B0-25C23419D5E5}" type="presParOf" srcId="{D3D11C83-5805-4A9C-BE00-2C1CDADFDC1E}" destId="{F938088B-DA9B-4E22-8F81-7F2B63B8BD0E}" srcOrd="1" destOrd="0" presId="urn:microsoft.com/office/officeart/2005/8/layout/hProcess9"/>
    <dgm:cxn modelId="{C14E0B3B-B016-4208-9D95-80E373F4F5D4}" type="presParOf" srcId="{D3D11C83-5805-4A9C-BE00-2C1CDADFDC1E}" destId="{9CC378DD-836A-4529-9EDF-3953701FCF8B}" srcOrd="2" destOrd="0" presId="urn:microsoft.com/office/officeart/2005/8/layout/hProcess9"/>
    <dgm:cxn modelId="{AE41AF80-1032-4C50-9AFE-A2531DC592EB}" type="presParOf" srcId="{D3D11C83-5805-4A9C-BE00-2C1CDADFDC1E}" destId="{D40612B5-BE80-4010-95DD-F9189949D460}" srcOrd="3" destOrd="0" presId="urn:microsoft.com/office/officeart/2005/8/layout/hProcess9"/>
    <dgm:cxn modelId="{B6D1E5ED-D359-48D7-ACA5-0C14F9E4EA2F}" type="presParOf" srcId="{D3D11C83-5805-4A9C-BE00-2C1CDADFDC1E}" destId="{166A9931-654C-43D2-92E1-4A59D6C4C9CE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FC4FFB8-316F-4980-91D6-D6BA50183167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79881369-45C8-43A1-BF79-1D7602F57695}">
      <dgm:prSet phldrT="[Текст]"/>
      <dgm:spPr>
        <a:solidFill>
          <a:srgbClr val="FFC000"/>
        </a:solidFill>
      </dgm:spPr>
      <dgm:t>
        <a:bodyPr/>
        <a:lstStyle/>
        <a:p>
          <a:r>
            <a:rPr lang="kk-KZ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ICILS-2018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099C64-E0AC-431C-B87A-A01B90ECD04A}" type="parTrans" cxnId="{2C969749-C318-42E0-8448-831197898080}">
      <dgm:prSet/>
      <dgm:spPr/>
      <dgm:t>
        <a:bodyPr/>
        <a:lstStyle/>
        <a:p>
          <a:endParaRPr lang="ru-RU"/>
        </a:p>
      </dgm:t>
    </dgm:pt>
    <dgm:pt modelId="{5A0236BE-D7DF-463F-99A4-4CC1A6AC7FD6}" type="sibTrans" cxnId="{2C969749-C318-42E0-8448-831197898080}">
      <dgm:prSet/>
      <dgm:spPr/>
      <dgm:t>
        <a:bodyPr/>
        <a:lstStyle/>
        <a:p>
          <a:endParaRPr lang="ru-RU"/>
        </a:p>
      </dgm:t>
    </dgm:pt>
    <dgm:pt modelId="{49EA6D14-D383-47C1-BCD9-52D2942F3978}">
      <dgm:prSet phldrT="[Текст]" custT="1"/>
      <dgm:spPr/>
      <dgm:t>
        <a:bodyPr/>
        <a:lstStyle/>
        <a:p>
          <a:r>
            <a:rPr lang="kk-KZ" sz="2000" dirty="0" smtClean="0">
              <a:latin typeface="Arial" panose="020B0604020202020204" pitchFamily="34" charset="0"/>
              <a:cs typeface="Arial" panose="020B0604020202020204" pitchFamily="34" charset="0"/>
            </a:rPr>
            <a:t>5 МЕКТЕП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5AEC7CB-4099-45FE-A9F9-A8659362F6C5}" type="parTrans" cxnId="{201A3667-6311-46D9-866D-FC425BDA1AAA}">
      <dgm:prSet/>
      <dgm:spPr/>
      <dgm:t>
        <a:bodyPr/>
        <a:lstStyle/>
        <a:p>
          <a:endParaRPr lang="ru-RU"/>
        </a:p>
      </dgm:t>
    </dgm:pt>
    <dgm:pt modelId="{DAB6F350-53DA-4695-B59F-A2C098E9D514}" type="sibTrans" cxnId="{201A3667-6311-46D9-866D-FC425BDA1AAA}">
      <dgm:prSet/>
      <dgm:spPr/>
      <dgm:t>
        <a:bodyPr/>
        <a:lstStyle/>
        <a:p>
          <a:endParaRPr lang="ru-RU"/>
        </a:p>
      </dgm:t>
    </dgm:pt>
    <dgm:pt modelId="{FC23051E-B0F7-4FB6-B048-CB9A7FA9C52A}">
      <dgm:prSet phldrT="[Текст]" custT="1"/>
      <dgm:spPr/>
      <dgm:t>
        <a:bodyPr/>
        <a:lstStyle/>
        <a:p>
          <a:r>
            <a:rPr lang="kk-KZ" sz="2000" dirty="0" smtClean="0">
              <a:latin typeface="Arial" panose="020B0604020202020204" pitchFamily="34" charset="0"/>
              <a:cs typeface="Arial" panose="020B0604020202020204" pitchFamily="34" charset="0"/>
            </a:rPr>
            <a:t>99 ОҚУШЫ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47F7648-EC88-49C0-AC94-C7C56AEB1E00}" type="parTrans" cxnId="{9B65B6FB-E069-4694-9ECF-28F780829C4E}">
      <dgm:prSet/>
      <dgm:spPr/>
      <dgm:t>
        <a:bodyPr/>
        <a:lstStyle/>
        <a:p>
          <a:endParaRPr lang="ru-RU"/>
        </a:p>
      </dgm:t>
    </dgm:pt>
    <dgm:pt modelId="{83C2FCFC-3F3A-40B8-8A38-E1AD2E28EB1A}" type="sibTrans" cxnId="{9B65B6FB-E069-4694-9ECF-28F780829C4E}">
      <dgm:prSet/>
      <dgm:spPr/>
      <dgm:t>
        <a:bodyPr/>
        <a:lstStyle/>
        <a:p>
          <a:endParaRPr lang="ru-RU"/>
        </a:p>
      </dgm:t>
    </dgm:pt>
    <dgm:pt modelId="{5EEFA550-1A19-41A2-8C3E-CCAF61842B3C}" type="pres">
      <dgm:prSet presAssocID="{BFC4FFB8-316F-4980-91D6-D6BA50183167}" presName="CompostProcess" presStyleCnt="0">
        <dgm:presLayoutVars>
          <dgm:dir/>
          <dgm:resizeHandles val="exact"/>
        </dgm:presLayoutVars>
      </dgm:prSet>
      <dgm:spPr/>
    </dgm:pt>
    <dgm:pt modelId="{9D9C337F-F9C9-4E4F-B762-BAEA0BC9CF1C}" type="pres">
      <dgm:prSet presAssocID="{BFC4FFB8-316F-4980-91D6-D6BA50183167}" presName="arrow" presStyleLbl="bgShp" presStyleIdx="0" presStyleCnt="1"/>
      <dgm:spPr/>
    </dgm:pt>
    <dgm:pt modelId="{D3D11C83-5805-4A9C-BE00-2C1CDADFDC1E}" type="pres">
      <dgm:prSet presAssocID="{BFC4FFB8-316F-4980-91D6-D6BA50183167}" presName="linearProcess" presStyleCnt="0"/>
      <dgm:spPr/>
    </dgm:pt>
    <dgm:pt modelId="{2A6919F2-2E60-49DF-840E-67E3B5061349}" type="pres">
      <dgm:prSet presAssocID="{79881369-45C8-43A1-BF79-1D7602F57695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38088B-DA9B-4E22-8F81-7F2B63B8BD0E}" type="pres">
      <dgm:prSet presAssocID="{5A0236BE-D7DF-463F-99A4-4CC1A6AC7FD6}" presName="sibTrans" presStyleCnt="0"/>
      <dgm:spPr/>
    </dgm:pt>
    <dgm:pt modelId="{9CC378DD-836A-4529-9EDF-3953701FCF8B}" type="pres">
      <dgm:prSet presAssocID="{49EA6D14-D383-47C1-BCD9-52D2942F3978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0612B5-BE80-4010-95DD-F9189949D460}" type="pres">
      <dgm:prSet presAssocID="{DAB6F350-53DA-4695-B59F-A2C098E9D514}" presName="sibTrans" presStyleCnt="0"/>
      <dgm:spPr/>
    </dgm:pt>
    <dgm:pt modelId="{166A9931-654C-43D2-92E1-4A59D6C4C9CE}" type="pres">
      <dgm:prSet presAssocID="{FC23051E-B0F7-4FB6-B048-CB9A7FA9C52A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C969749-C318-42E0-8448-831197898080}" srcId="{BFC4FFB8-316F-4980-91D6-D6BA50183167}" destId="{79881369-45C8-43A1-BF79-1D7602F57695}" srcOrd="0" destOrd="0" parTransId="{0C099C64-E0AC-431C-B87A-A01B90ECD04A}" sibTransId="{5A0236BE-D7DF-463F-99A4-4CC1A6AC7FD6}"/>
    <dgm:cxn modelId="{9B65B6FB-E069-4694-9ECF-28F780829C4E}" srcId="{BFC4FFB8-316F-4980-91D6-D6BA50183167}" destId="{FC23051E-B0F7-4FB6-B048-CB9A7FA9C52A}" srcOrd="2" destOrd="0" parTransId="{447F7648-EC88-49C0-AC94-C7C56AEB1E00}" sibTransId="{83C2FCFC-3F3A-40B8-8A38-E1AD2E28EB1A}"/>
    <dgm:cxn modelId="{D12F0923-708B-4FEA-838C-99EB12EE528B}" type="presOf" srcId="{FC23051E-B0F7-4FB6-B048-CB9A7FA9C52A}" destId="{166A9931-654C-43D2-92E1-4A59D6C4C9CE}" srcOrd="0" destOrd="0" presId="urn:microsoft.com/office/officeart/2005/8/layout/hProcess9"/>
    <dgm:cxn modelId="{065016B0-E425-4B92-9ABA-6EDD5E1DD4FF}" type="presOf" srcId="{79881369-45C8-43A1-BF79-1D7602F57695}" destId="{2A6919F2-2E60-49DF-840E-67E3B5061349}" srcOrd="0" destOrd="0" presId="urn:microsoft.com/office/officeart/2005/8/layout/hProcess9"/>
    <dgm:cxn modelId="{96BB4FDC-70F4-44DC-88C7-D267E03EC40B}" type="presOf" srcId="{49EA6D14-D383-47C1-BCD9-52D2942F3978}" destId="{9CC378DD-836A-4529-9EDF-3953701FCF8B}" srcOrd="0" destOrd="0" presId="urn:microsoft.com/office/officeart/2005/8/layout/hProcess9"/>
    <dgm:cxn modelId="{44658295-FDA8-4BB7-A465-2B8F4B5B0F18}" type="presOf" srcId="{BFC4FFB8-316F-4980-91D6-D6BA50183167}" destId="{5EEFA550-1A19-41A2-8C3E-CCAF61842B3C}" srcOrd="0" destOrd="0" presId="urn:microsoft.com/office/officeart/2005/8/layout/hProcess9"/>
    <dgm:cxn modelId="{201A3667-6311-46D9-866D-FC425BDA1AAA}" srcId="{BFC4FFB8-316F-4980-91D6-D6BA50183167}" destId="{49EA6D14-D383-47C1-BCD9-52D2942F3978}" srcOrd="1" destOrd="0" parTransId="{75AEC7CB-4099-45FE-A9F9-A8659362F6C5}" sibTransId="{DAB6F350-53DA-4695-B59F-A2C098E9D514}"/>
    <dgm:cxn modelId="{D5BF769A-21E5-4418-84B7-72C160CEE3CC}" type="presParOf" srcId="{5EEFA550-1A19-41A2-8C3E-CCAF61842B3C}" destId="{9D9C337F-F9C9-4E4F-B762-BAEA0BC9CF1C}" srcOrd="0" destOrd="0" presId="urn:microsoft.com/office/officeart/2005/8/layout/hProcess9"/>
    <dgm:cxn modelId="{B4DE7CF3-750D-43F6-A5ED-D91BB36738CA}" type="presParOf" srcId="{5EEFA550-1A19-41A2-8C3E-CCAF61842B3C}" destId="{D3D11C83-5805-4A9C-BE00-2C1CDADFDC1E}" srcOrd="1" destOrd="0" presId="urn:microsoft.com/office/officeart/2005/8/layout/hProcess9"/>
    <dgm:cxn modelId="{CEFFBFB5-4AD7-4D40-B9C7-3F23BD9AFF17}" type="presParOf" srcId="{D3D11C83-5805-4A9C-BE00-2C1CDADFDC1E}" destId="{2A6919F2-2E60-49DF-840E-67E3B5061349}" srcOrd="0" destOrd="0" presId="urn:microsoft.com/office/officeart/2005/8/layout/hProcess9"/>
    <dgm:cxn modelId="{AC6E20AC-79BC-4380-9898-D2568CE68A88}" type="presParOf" srcId="{D3D11C83-5805-4A9C-BE00-2C1CDADFDC1E}" destId="{F938088B-DA9B-4E22-8F81-7F2B63B8BD0E}" srcOrd="1" destOrd="0" presId="urn:microsoft.com/office/officeart/2005/8/layout/hProcess9"/>
    <dgm:cxn modelId="{01A1085A-0D88-4B1A-88C7-EB137CA6A862}" type="presParOf" srcId="{D3D11C83-5805-4A9C-BE00-2C1CDADFDC1E}" destId="{9CC378DD-836A-4529-9EDF-3953701FCF8B}" srcOrd="2" destOrd="0" presId="urn:microsoft.com/office/officeart/2005/8/layout/hProcess9"/>
    <dgm:cxn modelId="{EA95340B-F31F-4C5F-9336-8F0039363BE1}" type="presParOf" srcId="{D3D11C83-5805-4A9C-BE00-2C1CDADFDC1E}" destId="{D40612B5-BE80-4010-95DD-F9189949D460}" srcOrd="3" destOrd="0" presId="urn:microsoft.com/office/officeart/2005/8/layout/hProcess9"/>
    <dgm:cxn modelId="{7F1030B7-6524-46D6-BB8D-9E315B47D36D}" type="presParOf" srcId="{D3D11C83-5805-4A9C-BE00-2C1CDADFDC1E}" destId="{166A9931-654C-43D2-92E1-4A59D6C4C9CE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FC4FFB8-316F-4980-91D6-D6BA50183167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79881369-45C8-43A1-BF79-1D7602F57695}">
      <dgm:prSet phldrT="[Текст]"/>
      <dgm:spPr>
        <a:solidFill>
          <a:srgbClr val="FFC000"/>
        </a:solidFill>
      </dgm:spPr>
      <dgm:t>
        <a:bodyPr/>
        <a:lstStyle/>
        <a:p>
          <a:r>
            <a:rPr lang="kk-KZ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TIMSS-2019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099C64-E0AC-431C-B87A-A01B90ECD04A}" type="parTrans" cxnId="{2C969749-C318-42E0-8448-831197898080}">
      <dgm:prSet/>
      <dgm:spPr/>
      <dgm:t>
        <a:bodyPr/>
        <a:lstStyle/>
        <a:p>
          <a:endParaRPr lang="ru-RU"/>
        </a:p>
      </dgm:t>
    </dgm:pt>
    <dgm:pt modelId="{5A0236BE-D7DF-463F-99A4-4CC1A6AC7FD6}" type="sibTrans" cxnId="{2C969749-C318-42E0-8448-831197898080}">
      <dgm:prSet/>
      <dgm:spPr/>
      <dgm:t>
        <a:bodyPr/>
        <a:lstStyle/>
        <a:p>
          <a:endParaRPr lang="ru-RU"/>
        </a:p>
      </dgm:t>
    </dgm:pt>
    <dgm:pt modelId="{49EA6D14-D383-47C1-BCD9-52D2942F3978}">
      <dgm:prSet phldrT="[Текст]" custT="1"/>
      <dgm:spPr/>
      <dgm:t>
        <a:bodyPr/>
        <a:lstStyle/>
        <a:p>
          <a:r>
            <a:rPr lang="kk-KZ" sz="2000" dirty="0" smtClean="0">
              <a:latin typeface="Arial" panose="020B0604020202020204" pitchFamily="34" charset="0"/>
              <a:cs typeface="Arial" panose="020B0604020202020204" pitchFamily="34" charset="0"/>
            </a:rPr>
            <a:t>1 МЕКТЕП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5AEC7CB-4099-45FE-A9F9-A8659362F6C5}" type="parTrans" cxnId="{201A3667-6311-46D9-866D-FC425BDA1AAA}">
      <dgm:prSet/>
      <dgm:spPr/>
      <dgm:t>
        <a:bodyPr/>
        <a:lstStyle/>
        <a:p>
          <a:endParaRPr lang="ru-RU"/>
        </a:p>
      </dgm:t>
    </dgm:pt>
    <dgm:pt modelId="{DAB6F350-53DA-4695-B59F-A2C098E9D514}" type="sibTrans" cxnId="{201A3667-6311-46D9-866D-FC425BDA1AAA}">
      <dgm:prSet/>
      <dgm:spPr/>
      <dgm:t>
        <a:bodyPr/>
        <a:lstStyle/>
        <a:p>
          <a:endParaRPr lang="ru-RU"/>
        </a:p>
      </dgm:t>
    </dgm:pt>
    <dgm:pt modelId="{FC23051E-B0F7-4FB6-B048-CB9A7FA9C52A}">
      <dgm:prSet phldrT="[Текст]" custT="1"/>
      <dgm:spPr/>
      <dgm:t>
        <a:bodyPr/>
        <a:lstStyle/>
        <a:p>
          <a:r>
            <a:rPr lang="kk-KZ" sz="2000" dirty="0" smtClean="0">
              <a:latin typeface="Arial" panose="020B0604020202020204" pitchFamily="34" charset="0"/>
              <a:cs typeface="Arial" panose="020B0604020202020204" pitchFamily="34" charset="0"/>
            </a:rPr>
            <a:t>71 ОҚУШЫ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47F7648-EC88-49C0-AC94-C7C56AEB1E00}" type="parTrans" cxnId="{9B65B6FB-E069-4694-9ECF-28F780829C4E}">
      <dgm:prSet/>
      <dgm:spPr/>
      <dgm:t>
        <a:bodyPr/>
        <a:lstStyle/>
        <a:p>
          <a:endParaRPr lang="ru-RU"/>
        </a:p>
      </dgm:t>
    </dgm:pt>
    <dgm:pt modelId="{83C2FCFC-3F3A-40B8-8A38-E1AD2E28EB1A}" type="sibTrans" cxnId="{9B65B6FB-E069-4694-9ECF-28F780829C4E}">
      <dgm:prSet/>
      <dgm:spPr/>
      <dgm:t>
        <a:bodyPr/>
        <a:lstStyle/>
        <a:p>
          <a:endParaRPr lang="ru-RU"/>
        </a:p>
      </dgm:t>
    </dgm:pt>
    <dgm:pt modelId="{5EEFA550-1A19-41A2-8C3E-CCAF61842B3C}" type="pres">
      <dgm:prSet presAssocID="{BFC4FFB8-316F-4980-91D6-D6BA50183167}" presName="CompostProcess" presStyleCnt="0">
        <dgm:presLayoutVars>
          <dgm:dir/>
          <dgm:resizeHandles val="exact"/>
        </dgm:presLayoutVars>
      </dgm:prSet>
      <dgm:spPr/>
    </dgm:pt>
    <dgm:pt modelId="{9D9C337F-F9C9-4E4F-B762-BAEA0BC9CF1C}" type="pres">
      <dgm:prSet presAssocID="{BFC4FFB8-316F-4980-91D6-D6BA50183167}" presName="arrow" presStyleLbl="bgShp" presStyleIdx="0" presStyleCnt="1"/>
      <dgm:spPr/>
    </dgm:pt>
    <dgm:pt modelId="{D3D11C83-5805-4A9C-BE00-2C1CDADFDC1E}" type="pres">
      <dgm:prSet presAssocID="{BFC4FFB8-316F-4980-91D6-D6BA50183167}" presName="linearProcess" presStyleCnt="0"/>
      <dgm:spPr/>
    </dgm:pt>
    <dgm:pt modelId="{2A6919F2-2E60-49DF-840E-67E3B5061349}" type="pres">
      <dgm:prSet presAssocID="{79881369-45C8-43A1-BF79-1D7602F57695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38088B-DA9B-4E22-8F81-7F2B63B8BD0E}" type="pres">
      <dgm:prSet presAssocID="{5A0236BE-D7DF-463F-99A4-4CC1A6AC7FD6}" presName="sibTrans" presStyleCnt="0"/>
      <dgm:spPr/>
    </dgm:pt>
    <dgm:pt modelId="{9CC378DD-836A-4529-9EDF-3953701FCF8B}" type="pres">
      <dgm:prSet presAssocID="{49EA6D14-D383-47C1-BCD9-52D2942F3978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0612B5-BE80-4010-95DD-F9189949D460}" type="pres">
      <dgm:prSet presAssocID="{DAB6F350-53DA-4695-B59F-A2C098E9D514}" presName="sibTrans" presStyleCnt="0"/>
      <dgm:spPr/>
    </dgm:pt>
    <dgm:pt modelId="{166A9931-654C-43D2-92E1-4A59D6C4C9CE}" type="pres">
      <dgm:prSet presAssocID="{FC23051E-B0F7-4FB6-B048-CB9A7FA9C52A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C969749-C318-42E0-8448-831197898080}" srcId="{BFC4FFB8-316F-4980-91D6-D6BA50183167}" destId="{79881369-45C8-43A1-BF79-1D7602F57695}" srcOrd="0" destOrd="0" parTransId="{0C099C64-E0AC-431C-B87A-A01B90ECD04A}" sibTransId="{5A0236BE-D7DF-463F-99A4-4CC1A6AC7FD6}"/>
    <dgm:cxn modelId="{9B65B6FB-E069-4694-9ECF-28F780829C4E}" srcId="{BFC4FFB8-316F-4980-91D6-D6BA50183167}" destId="{FC23051E-B0F7-4FB6-B048-CB9A7FA9C52A}" srcOrd="2" destOrd="0" parTransId="{447F7648-EC88-49C0-AC94-C7C56AEB1E00}" sibTransId="{83C2FCFC-3F3A-40B8-8A38-E1AD2E28EB1A}"/>
    <dgm:cxn modelId="{700F556D-F6E9-4D7A-88FD-F46D62A410BC}" type="presOf" srcId="{49EA6D14-D383-47C1-BCD9-52D2942F3978}" destId="{9CC378DD-836A-4529-9EDF-3953701FCF8B}" srcOrd="0" destOrd="0" presId="urn:microsoft.com/office/officeart/2005/8/layout/hProcess9"/>
    <dgm:cxn modelId="{201A3667-6311-46D9-866D-FC425BDA1AAA}" srcId="{BFC4FFB8-316F-4980-91D6-D6BA50183167}" destId="{49EA6D14-D383-47C1-BCD9-52D2942F3978}" srcOrd="1" destOrd="0" parTransId="{75AEC7CB-4099-45FE-A9F9-A8659362F6C5}" sibTransId="{DAB6F350-53DA-4695-B59F-A2C098E9D514}"/>
    <dgm:cxn modelId="{612105B6-9FBA-4846-B9EB-392EEC77A054}" type="presOf" srcId="{FC23051E-B0F7-4FB6-B048-CB9A7FA9C52A}" destId="{166A9931-654C-43D2-92E1-4A59D6C4C9CE}" srcOrd="0" destOrd="0" presId="urn:microsoft.com/office/officeart/2005/8/layout/hProcess9"/>
    <dgm:cxn modelId="{8716D62F-CF97-407F-B1BD-8DB11605060F}" type="presOf" srcId="{79881369-45C8-43A1-BF79-1D7602F57695}" destId="{2A6919F2-2E60-49DF-840E-67E3B5061349}" srcOrd="0" destOrd="0" presId="urn:microsoft.com/office/officeart/2005/8/layout/hProcess9"/>
    <dgm:cxn modelId="{9BE62BD0-3987-4786-99E5-CEB112B6BDE4}" type="presOf" srcId="{BFC4FFB8-316F-4980-91D6-D6BA50183167}" destId="{5EEFA550-1A19-41A2-8C3E-CCAF61842B3C}" srcOrd="0" destOrd="0" presId="urn:microsoft.com/office/officeart/2005/8/layout/hProcess9"/>
    <dgm:cxn modelId="{26DED6AC-DA99-4897-BAF0-BEEA1160DA44}" type="presParOf" srcId="{5EEFA550-1A19-41A2-8C3E-CCAF61842B3C}" destId="{9D9C337F-F9C9-4E4F-B762-BAEA0BC9CF1C}" srcOrd="0" destOrd="0" presId="urn:microsoft.com/office/officeart/2005/8/layout/hProcess9"/>
    <dgm:cxn modelId="{9F0519EC-820B-4DE5-9C8D-445D7C127A59}" type="presParOf" srcId="{5EEFA550-1A19-41A2-8C3E-CCAF61842B3C}" destId="{D3D11C83-5805-4A9C-BE00-2C1CDADFDC1E}" srcOrd="1" destOrd="0" presId="urn:microsoft.com/office/officeart/2005/8/layout/hProcess9"/>
    <dgm:cxn modelId="{68D044D7-8C76-4D0F-B098-722396C37C1B}" type="presParOf" srcId="{D3D11C83-5805-4A9C-BE00-2C1CDADFDC1E}" destId="{2A6919F2-2E60-49DF-840E-67E3B5061349}" srcOrd="0" destOrd="0" presId="urn:microsoft.com/office/officeart/2005/8/layout/hProcess9"/>
    <dgm:cxn modelId="{5F4561DC-6C1F-4B56-95D8-7EBB0DE15CAD}" type="presParOf" srcId="{D3D11C83-5805-4A9C-BE00-2C1CDADFDC1E}" destId="{F938088B-DA9B-4E22-8F81-7F2B63B8BD0E}" srcOrd="1" destOrd="0" presId="urn:microsoft.com/office/officeart/2005/8/layout/hProcess9"/>
    <dgm:cxn modelId="{D5CA8140-0438-4407-8D14-F77CB73DD7B7}" type="presParOf" srcId="{D3D11C83-5805-4A9C-BE00-2C1CDADFDC1E}" destId="{9CC378DD-836A-4529-9EDF-3953701FCF8B}" srcOrd="2" destOrd="0" presId="urn:microsoft.com/office/officeart/2005/8/layout/hProcess9"/>
    <dgm:cxn modelId="{A25CE608-84A7-42AB-9429-451AED45220E}" type="presParOf" srcId="{D3D11C83-5805-4A9C-BE00-2C1CDADFDC1E}" destId="{D40612B5-BE80-4010-95DD-F9189949D460}" srcOrd="3" destOrd="0" presId="urn:microsoft.com/office/officeart/2005/8/layout/hProcess9"/>
    <dgm:cxn modelId="{E8AF24B1-8259-42CF-ABEA-EF552DED4453}" type="presParOf" srcId="{D3D11C83-5805-4A9C-BE00-2C1CDADFDC1E}" destId="{166A9931-654C-43D2-92E1-4A59D6C4C9CE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C714CA-94AC-4826-85F4-04C9F6D21B25}">
      <dsp:nvSpPr>
        <dsp:cNvPr id="0" name=""/>
        <dsp:cNvSpPr/>
      </dsp:nvSpPr>
      <dsp:spPr>
        <a:xfrm>
          <a:off x="-4708891" y="-721823"/>
          <a:ext cx="5608900" cy="5608900"/>
        </a:xfrm>
        <a:prstGeom prst="blockArc">
          <a:avLst>
            <a:gd name="adj1" fmla="val 18900000"/>
            <a:gd name="adj2" fmla="val 2700000"/>
            <a:gd name="adj3" fmla="val 385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55C8A0-A68A-4D38-BC34-DADA0EFB4A15}">
      <dsp:nvSpPr>
        <dsp:cNvPr id="0" name=""/>
        <dsp:cNvSpPr/>
      </dsp:nvSpPr>
      <dsp:spPr>
        <a:xfrm>
          <a:off x="335997" y="219342"/>
          <a:ext cx="4348792" cy="4385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8074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400" b="1" kern="1200" smtClean="0">
              <a:latin typeface="Palatino Linotype" panose="02040502050505030304" pitchFamily="18" charset="0"/>
              <a:cs typeface="Times New Roman" pitchFamily="18" charset="0"/>
            </a:rPr>
            <a:t>Педагогтердің кәсіби шеберлігін арттыру</a:t>
          </a:r>
          <a:endParaRPr lang="ru-RU" sz="1400" kern="1200" dirty="0">
            <a:latin typeface="Palatino Linotype" panose="02040502050505030304" pitchFamily="18" charset="0"/>
          </a:endParaRPr>
        </a:p>
      </dsp:txBody>
      <dsp:txXfrm>
        <a:off x="335997" y="219342"/>
        <a:ext cx="4348792" cy="438517"/>
      </dsp:txXfrm>
    </dsp:sp>
    <dsp:sp modelId="{5449C599-355B-4BAB-8D43-33F20CA75ABD}">
      <dsp:nvSpPr>
        <dsp:cNvPr id="0" name=""/>
        <dsp:cNvSpPr/>
      </dsp:nvSpPr>
      <dsp:spPr>
        <a:xfrm>
          <a:off x="61923" y="164527"/>
          <a:ext cx="548147" cy="54814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F2E464-89EF-4D74-A81E-3E505B09FB8B}">
      <dsp:nvSpPr>
        <dsp:cNvPr id="0" name=""/>
        <dsp:cNvSpPr/>
      </dsp:nvSpPr>
      <dsp:spPr>
        <a:xfrm>
          <a:off x="696708" y="877035"/>
          <a:ext cx="3988081" cy="4385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8074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400" b="1" kern="1200" smtClean="0">
              <a:effectLst/>
              <a:latin typeface="Palatino Linotype" panose="02040502050505030304" pitchFamily="18" charset="0"/>
              <a:cs typeface="Times New Roman" pitchFamily="18" charset="0"/>
            </a:rPr>
            <a:t>Білім беру мазмұнын жаңартуды енгізу</a:t>
          </a:r>
          <a:endParaRPr lang="ru-RU" sz="1400" kern="1200" dirty="0">
            <a:latin typeface="Palatino Linotype" panose="02040502050505030304" pitchFamily="18" charset="0"/>
          </a:endParaRPr>
        </a:p>
      </dsp:txBody>
      <dsp:txXfrm>
        <a:off x="696708" y="877035"/>
        <a:ext cx="3988081" cy="438517"/>
      </dsp:txXfrm>
    </dsp:sp>
    <dsp:sp modelId="{3B98675C-6DA3-49BC-80D5-49C7853EE553}">
      <dsp:nvSpPr>
        <dsp:cNvPr id="0" name=""/>
        <dsp:cNvSpPr/>
      </dsp:nvSpPr>
      <dsp:spPr>
        <a:xfrm>
          <a:off x="422634" y="822220"/>
          <a:ext cx="548147" cy="54814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E9CB8B-E539-4114-A026-CD4B9F6FDE10}">
      <dsp:nvSpPr>
        <dsp:cNvPr id="0" name=""/>
        <dsp:cNvSpPr/>
      </dsp:nvSpPr>
      <dsp:spPr>
        <a:xfrm>
          <a:off x="861652" y="1534729"/>
          <a:ext cx="3823137" cy="4385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8074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err="1" smtClean="0">
              <a:latin typeface="Palatino Linotype" panose="02040502050505030304" pitchFamily="18" charset="0"/>
              <a:cs typeface="Times New Roman" pitchFamily="18" charset="0"/>
            </a:rPr>
            <a:t>Жаратылыстану</a:t>
          </a:r>
          <a:r>
            <a:rPr lang="ru-RU" sz="1400" b="1" kern="1200" dirty="0" smtClean="0">
              <a:latin typeface="Palatino Linotype" panose="02040502050505030304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latin typeface="Palatino Linotype" panose="02040502050505030304" pitchFamily="18" charset="0"/>
              <a:cs typeface="Times New Roman" pitchFamily="18" charset="0"/>
            </a:rPr>
            <a:t>пәндерін</a:t>
          </a:r>
          <a:r>
            <a:rPr lang="ru-RU" sz="1400" b="1" kern="1200" dirty="0" smtClean="0">
              <a:latin typeface="Palatino Linotype" panose="02040502050505030304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latin typeface="Palatino Linotype" panose="02040502050505030304" pitchFamily="18" charset="0"/>
              <a:cs typeface="Times New Roman" pitchFamily="18" charset="0"/>
            </a:rPr>
            <a:t>ағылшын</a:t>
          </a:r>
          <a:r>
            <a:rPr lang="ru-RU" sz="1400" b="1" kern="1200" dirty="0" smtClean="0">
              <a:latin typeface="Palatino Linotype" panose="02040502050505030304" pitchFamily="18" charset="0"/>
              <a:cs typeface="Times New Roman" pitchFamily="18" charset="0"/>
            </a:rPr>
            <a:t>                                                                      </a:t>
          </a:r>
          <a:r>
            <a:rPr lang="ru-RU" sz="1400" b="1" kern="1200" dirty="0" err="1" smtClean="0">
              <a:latin typeface="Palatino Linotype" panose="02040502050505030304" pitchFamily="18" charset="0"/>
              <a:cs typeface="Times New Roman" pitchFamily="18" charset="0"/>
            </a:rPr>
            <a:t>тілінде</a:t>
          </a:r>
          <a:r>
            <a:rPr lang="ru-RU" sz="1400" b="1" kern="1200" dirty="0" smtClean="0">
              <a:latin typeface="Palatino Linotype" panose="02040502050505030304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latin typeface="Palatino Linotype" panose="02040502050505030304" pitchFamily="18" charset="0"/>
              <a:cs typeface="Times New Roman" pitchFamily="18" charset="0"/>
            </a:rPr>
            <a:t>оқытуды</a:t>
          </a:r>
          <a:r>
            <a:rPr lang="ru-RU" sz="1400" b="1" kern="1200" dirty="0" smtClean="0">
              <a:latin typeface="Palatino Linotype" panose="02040502050505030304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latin typeface="Palatino Linotype" panose="02040502050505030304" pitchFamily="18" charset="0"/>
              <a:cs typeface="Times New Roman" pitchFamily="18" charset="0"/>
            </a:rPr>
            <a:t>жүзеге</a:t>
          </a:r>
          <a:r>
            <a:rPr lang="ru-RU" sz="1400" b="1" kern="1200" dirty="0" smtClean="0">
              <a:latin typeface="Palatino Linotype" panose="02040502050505030304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latin typeface="Palatino Linotype" panose="02040502050505030304" pitchFamily="18" charset="0"/>
              <a:cs typeface="Times New Roman" pitchFamily="18" charset="0"/>
            </a:rPr>
            <a:t>асыру</a:t>
          </a:r>
          <a:endParaRPr lang="ru-RU" sz="1400" kern="1200" dirty="0">
            <a:latin typeface="Palatino Linotype" panose="02040502050505030304" pitchFamily="18" charset="0"/>
          </a:endParaRPr>
        </a:p>
      </dsp:txBody>
      <dsp:txXfrm>
        <a:off x="861652" y="1534729"/>
        <a:ext cx="3823137" cy="438517"/>
      </dsp:txXfrm>
    </dsp:sp>
    <dsp:sp modelId="{F2A41766-9E99-4169-8FA9-66CCFA517C18}">
      <dsp:nvSpPr>
        <dsp:cNvPr id="0" name=""/>
        <dsp:cNvSpPr/>
      </dsp:nvSpPr>
      <dsp:spPr>
        <a:xfrm>
          <a:off x="587578" y="1479914"/>
          <a:ext cx="548147" cy="54814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715B2A-C08A-45C9-B331-BE6F70CBD9D1}">
      <dsp:nvSpPr>
        <dsp:cNvPr id="0" name=""/>
        <dsp:cNvSpPr/>
      </dsp:nvSpPr>
      <dsp:spPr>
        <a:xfrm>
          <a:off x="861652" y="2192006"/>
          <a:ext cx="3823137" cy="4385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8074" tIns="25400" rIns="25400" bIns="254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>
            <a:latin typeface="Palatino Linotype" panose="02040502050505030304" pitchFamily="18" charset="0"/>
          </a:endParaRPr>
        </a:p>
      </dsp:txBody>
      <dsp:txXfrm>
        <a:off x="861652" y="2192006"/>
        <a:ext cx="3823137" cy="438517"/>
      </dsp:txXfrm>
    </dsp:sp>
    <dsp:sp modelId="{ECE4024E-562A-45D2-889B-5FE5AD63D011}">
      <dsp:nvSpPr>
        <dsp:cNvPr id="0" name=""/>
        <dsp:cNvSpPr/>
      </dsp:nvSpPr>
      <dsp:spPr>
        <a:xfrm>
          <a:off x="587578" y="2137191"/>
          <a:ext cx="548147" cy="54814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A1CC95-60FA-4C97-9413-21B46875300B}">
      <dsp:nvSpPr>
        <dsp:cNvPr id="0" name=""/>
        <dsp:cNvSpPr/>
      </dsp:nvSpPr>
      <dsp:spPr>
        <a:xfrm>
          <a:off x="696708" y="2849699"/>
          <a:ext cx="3988081" cy="4385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8074" tIns="25400" rIns="25400" bIns="254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>
            <a:latin typeface="Palatino Linotype" panose="02040502050505030304" pitchFamily="18" charset="0"/>
          </a:endParaRPr>
        </a:p>
      </dsp:txBody>
      <dsp:txXfrm>
        <a:off x="696708" y="2849699"/>
        <a:ext cx="3988081" cy="438517"/>
      </dsp:txXfrm>
    </dsp:sp>
    <dsp:sp modelId="{72504BA6-16A9-4FB1-9AA5-741AF3DF287E}">
      <dsp:nvSpPr>
        <dsp:cNvPr id="0" name=""/>
        <dsp:cNvSpPr/>
      </dsp:nvSpPr>
      <dsp:spPr>
        <a:xfrm>
          <a:off x="422634" y="2794884"/>
          <a:ext cx="548147" cy="54814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AE2A84-5D8C-41B1-9136-AD25254C595F}">
      <dsp:nvSpPr>
        <dsp:cNvPr id="0" name=""/>
        <dsp:cNvSpPr/>
      </dsp:nvSpPr>
      <dsp:spPr>
        <a:xfrm>
          <a:off x="335997" y="3507392"/>
          <a:ext cx="4348792" cy="4385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8074" tIns="25400" rIns="25400" bIns="254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>
            <a:latin typeface="Palatino Linotype" panose="02040502050505030304" pitchFamily="18" charset="0"/>
          </a:endParaRPr>
        </a:p>
      </dsp:txBody>
      <dsp:txXfrm>
        <a:off x="335997" y="3507392"/>
        <a:ext cx="4348792" cy="438517"/>
      </dsp:txXfrm>
    </dsp:sp>
    <dsp:sp modelId="{3E380326-ACA4-4F14-95FA-FC3A2503F4BC}">
      <dsp:nvSpPr>
        <dsp:cNvPr id="0" name=""/>
        <dsp:cNvSpPr/>
      </dsp:nvSpPr>
      <dsp:spPr>
        <a:xfrm>
          <a:off x="61923" y="3452578"/>
          <a:ext cx="548147" cy="54814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1BF8DF-4726-4BB1-9BDF-0216890B4DD5}">
      <dsp:nvSpPr>
        <dsp:cNvPr id="0" name=""/>
        <dsp:cNvSpPr/>
      </dsp:nvSpPr>
      <dsp:spPr>
        <a:xfrm>
          <a:off x="0" y="328435"/>
          <a:ext cx="3912096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600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415927-E964-443B-A095-BD761114C6A7}">
      <dsp:nvSpPr>
        <dsp:cNvPr id="0" name=""/>
        <dsp:cNvSpPr/>
      </dsp:nvSpPr>
      <dsp:spPr>
        <a:xfrm>
          <a:off x="195604" y="33235"/>
          <a:ext cx="2738467" cy="590400"/>
        </a:xfrm>
        <a:prstGeom prst="round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3508" tIns="0" rIns="103508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000" kern="1200" dirty="0" smtClean="0"/>
            <a:t>«Үздік педагог - 2018»</a:t>
          </a:r>
          <a:endParaRPr lang="ru-RU" sz="2000" kern="1200" dirty="0"/>
        </a:p>
      </dsp:txBody>
      <dsp:txXfrm>
        <a:off x="224425" y="62056"/>
        <a:ext cx="2680825" cy="532758"/>
      </dsp:txXfrm>
    </dsp:sp>
    <dsp:sp modelId="{F840801A-2653-4D69-982C-C69408B617DA}">
      <dsp:nvSpPr>
        <dsp:cNvPr id="0" name=""/>
        <dsp:cNvSpPr/>
      </dsp:nvSpPr>
      <dsp:spPr>
        <a:xfrm>
          <a:off x="0" y="1235636"/>
          <a:ext cx="3912096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80000"/>
              <a:hueOff val="201751"/>
              <a:satOff val="-7699"/>
              <a:lumOff val="14258"/>
              <a:alphaOff val="0"/>
            </a:schemeClr>
          </a:solidFill>
          <a:prstDash val="solid"/>
        </a:ln>
        <a:effectLst/>
        <a:sp3d z="-600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CAD00E-F62D-4B92-9650-06EDA26272A5}">
      <dsp:nvSpPr>
        <dsp:cNvPr id="0" name=""/>
        <dsp:cNvSpPr/>
      </dsp:nvSpPr>
      <dsp:spPr>
        <a:xfrm>
          <a:off x="195604" y="940435"/>
          <a:ext cx="2738467" cy="590400"/>
        </a:xfrm>
        <a:prstGeom prst="roundRect">
          <a:avLst/>
        </a:prstGeom>
        <a:solidFill>
          <a:schemeClr val="accent1">
            <a:shade val="80000"/>
            <a:hueOff val="201751"/>
            <a:satOff val="-7699"/>
            <a:lumOff val="14258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3508" tIns="0" rIns="103508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000" kern="1200" dirty="0" smtClean="0"/>
            <a:t>«Үлгілі педагог отбасы – 2018»</a:t>
          </a:r>
          <a:endParaRPr lang="ru-RU" sz="2000" kern="1200" dirty="0"/>
        </a:p>
      </dsp:txBody>
      <dsp:txXfrm>
        <a:off x="224425" y="969256"/>
        <a:ext cx="2680825" cy="532758"/>
      </dsp:txXfrm>
    </dsp:sp>
    <dsp:sp modelId="{D3FBD0BC-846B-4646-800D-4B53415780B0}">
      <dsp:nvSpPr>
        <dsp:cNvPr id="0" name=""/>
        <dsp:cNvSpPr/>
      </dsp:nvSpPr>
      <dsp:spPr>
        <a:xfrm>
          <a:off x="0" y="2142836"/>
          <a:ext cx="3912096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80000"/>
              <a:hueOff val="403501"/>
              <a:satOff val="-15398"/>
              <a:lumOff val="28517"/>
              <a:alphaOff val="0"/>
            </a:schemeClr>
          </a:solidFill>
          <a:prstDash val="solid"/>
        </a:ln>
        <a:effectLst/>
        <a:sp3d z="-600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8A298D-32C2-43D8-AAA0-7EE65A700EC4}">
      <dsp:nvSpPr>
        <dsp:cNvPr id="0" name=""/>
        <dsp:cNvSpPr/>
      </dsp:nvSpPr>
      <dsp:spPr>
        <a:xfrm>
          <a:off x="195604" y="1847636"/>
          <a:ext cx="2738467" cy="590400"/>
        </a:xfrm>
        <a:prstGeom prst="roundRect">
          <a:avLst/>
        </a:prstGeom>
        <a:solidFill>
          <a:schemeClr val="accent1">
            <a:shade val="80000"/>
            <a:hueOff val="403501"/>
            <a:satOff val="-15398"/>
            <a:lumOff val="28517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3508" tIns="0" rIns="103508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000" kern="1200" dirty="0" smtClean="0"/>
            <a:t>«Білім үздігі-2018»</a:t>
          </a:r>
          <a:endParaRPr lang="ru-RU" sz="2000" kern="1200" dirty="0"/>
        </a:p>
      </dsp:txBody>
      <dsp:txXfrm>
        <a:off x="224425" y="1876457"/>
        <a:ext cx="2680825" cy="53275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C026FE-A89D-4969-BB9C-8E0DD8B413D9}">
      <dsp:nvSpPr>
        <dsp:cNvPr id="0" name=""/>
        <dsp:cNvSpPr/>
      </dsp:nvSpPr>
      <dsp:spPr>
        <a:xfrm>
          <a:off x="874" y="1653226"/>
          <a:ext cx="1166248" cy="5831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000" kern="1200" dirty="0" smtClean="0"/>
            <a:t>Шаралар</a:t>
          </a:r>
          <a:endParaRPr lang="ru-RU" sz="1000" kern="1200" dirty="0"/>
        </a:p>
      </dsp:txBody>
      <dsp:txXfrm>
        <a:off x="17953" y="1670305"/>
        <a:ext cx="1132090" cy="548966"/>
      </dsp:txXfrm>
    </dsp:sp>
    <dsp:sp modelId="{B5BD72FA-6BC3-4DA7-B53E-95A583BDE5E8}">
      <dsp:nvSpPr>
        <dsp:cNvPr id="0" name=""/>
        <dsp:cNvSpPr/>
      </dsp:nvSpPr>
      <dsp:spPr>
        <a:xfrm rot="18770822">
          <a:off x="1057380" y="1678550"/>
          <a:ext cx="685984" cy="29531"/>
        </a:xfrm>
        <a:custGeom>
          <a:avLst/>
          <a:gdLst/>
          <a:ahLst/>
          <a:cxnLst/>
          <a:rect l="0" t="0" r="0" b="0"/>
          <a:pathLst>
            <a:path>
              <a:moveTo>
                <a:pt x="0" y="14765"/>
              </a:moveTo>
              <a:lnTo>
                <a:pt x="685984" y="1476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383222" y="1676166"/>
        <a:ext cx="34299" cy="34299"/>
      </dsp:txXfrm>
    </dsp:sp>
    <dsp:sp modelId="{FF18B73C-8CC1-4692-99FA-46E230E1C44A}">
      <dsp:nvSpPr>
        <dsp:cNvPr id="0" name=""/>
        <dsp:cNvSpPr/>
      </dsp:nvSpPr>
      <dsp:spPr>
        <a:xfrm>
          <a:off x="1633621" y="1150281"/>
          <a:ext cx="1166248" cy="5831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000" kern="1200" dirty="0" smtClean="0"/>
            <a:t>Өткен байқау саны - 50</a:t>
          </a:r>
          <a:endParaRPr lang="ru-RU" sz="1000" kern="1200" dirty="0"/>
        </a:p>
      </dsp:txBody>
      <dsp:txXfrm>
        <a:off x="1650700" y="1167360"/>
        <a:ext cx="1132090" cy="548966"/>
      </dsp:txXfrm>
    </dsp:sp>
    <dsp:sp modelId="{F3BC4B58-8D49-4BCE-9191-83216F208046}">
      <dsp:nvSpPr>
        <dsp:cNvPr id="0" name=""/>
        <dsp:cNvSpPr/>
      </dsp:nvSpPr>
      <dsp:spPr>
        <a:xfrm rot="19457599">
          <a:off x="2745871" y="1259429"/>
          <a:ext cx="574495" cy="29531"/>
        </a:xfrm>
        <a:custGeom>
          <a:avLst/>
          <a:gdLst/>
          <a:ahLst/>
          <a:cxnLst/>
          <a:rect l="0" t="0" r="0" b="0"/>
          <a:pathLst>
            <a:path>
              <a:moveTo>
                <a:pt x="0" y="14765"/>
              </a:moveTo>
              <a:lnTo>
                <a:pt x="574495" y="14765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018757" y="1259833"/>
        <a:ext cx="28724" cy="28724"/>
      </dsp:txXfrm>
    </dsp:sp>
    <dsp:sp modelId="{D75725D2-E391-4F2F-8B69-8D68D730338F}">
      <dsp:nvSpPr>
        <dsp:cNvPr id="0" name=""/>
        <dsp:cNvSpPr/>
      </dsp:nvSpPr>
      <dsp:spPr>
        <a:xfrm>
          <a:off x="3266369" y="814985"/>
          <a:ext cx="1166248" cy="5831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000" kern="1200" dirty="0" smtClean="0"/>
            <a:t>Қатысқаны- 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000" kern="1200" dirty="0" smtClean="0"/>
            <a:t>292 мұғалім</a:t>
          </a:r>
          <a:endParaRPr lang="ru-RU" sz="1000" kern="1200" dirty="0"/>
        </a:p>
      </dsp:txBody>
      <dsp:txXfrm>
        <a:off x="3283448" y="832064"/>
        <a:ext cx="1132090" cy="548966"/>
      </dsp:txXfrm>
    </dsp:sp>
    <dsp:sp modelId="{0F65B856-87BE-480C-B8D0-EE11F8BCD503}">
      <dsp:nvSpPr>
        <dsp:cNvPr id="0" name=""/>
        <dsp:cNvSpPr/>
      </dsp:nvSpPr>
      <dsp:spPr>
        <a:xfrm rot="2142401">
          <a:off x="2745871" y="1594726"/>
          <a:ext cx="574495" cy="29531"/>
        </a:xfrm>
        <a:custGeom>
          <a:avLst/>
          <a:gdLst/>
          <a:ahLst/>
          <a:cxnLst/>
          <a:rect l="0" t="0" r="0" b="0"/>
          <a:pathLst>
            <a:path>
              <a:moveTo>
                <a:pt x="0" y="14765"/>
              </a:moveTo>
              <a:lnTo>
                <a:pt x="574495" y="14765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018757" y="1595129"/>
        <a:ext cx="28724" cy="28724"/>
      </dsp:txXfrm>
    </dsp:sp>
    <dsp:sp modelId="{0BEB5CEE-4E0D-4ED4-A0F5-F64B2BF09E59}">
      <dsp:nvSpPr>
        <dsp:cNvPr id="0" name=""/>
        <dsp:cNvSpPr/>
      </dsp:nvSpPr>
      <dsp:spPr>
        <a:xfrm>
          <a:off x="3266369" y="1485577"/>
          <a:ext cx="1166248" cy="5831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000" kern="1200" dirty="0" smtClean="0"/>
            <a:t>Марапатталғаны-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000" kern="1200" dirty="0" smtClean="0"/>
            <a:t>131 мұғалім</a:t>
          </a:r>
          <a:endParaRPr lang="ru-RU" sz="1000" kern="1200" dirty="0"/>
        </a:p>
      </dsp:txBody>
      <dsp:txXfrm>
        <a:off x="3283448" y="1502656"/>
        <a:ext cx="1132090" cy="548966"/>
      </dsp:txXfrm>
    </dsp:sp>
    <dsp:sp modelId="{20B280F7-F1E1-4082-97F8-34E47A578F24}">
      <dsp:nvSpPr>
        <dsp:cNvPr id="0" name=""/>
        <dsp:cNvSpPr/>
      </dsp:nvSpPr>
      <dsp:spPr>
        <a:xfrm rot="2829178">
          <a:off x="1057380" y="2181494"/>
          <a:ext cx="685984" cy="29531"/>
        </a:xfrm>
        <a:custGeom>
          <a:avLst/>
          <a:gdLst/>
          <a:ahLst/>
          <a:cxnLst/>
          <a:rect l="0" t="0" r="0" b="0"/>
          <a:pathLst>
            <a:path>
              <a:moveTo>
                <a:pt x="0" y="14765"/>
              </a:moveTo>
              <a:lnTo>
                <a:pt x="685984" y="1476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383222" y="2179110"/>
        <a:ext cx="34299" cy="34299"/>
      </dsp:txXfrm>
    </dsp:sp>
    <dsp:sp modelId="{60AB944B-3D4F-4516-85B1-7B84600039F4}">
      <dsp:nvSpPr>
        <dsp:cNvPr id="0" name=""/>
        <dsp:cNvSpPr/>
      </dsp:nvSpPr>
      <dsp:spPr>
        <a:xfrm>
          <a:off x="1633621" y="2156170"/>
          <a:ext cx="1166248" cy="5831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000" kern="1200" dirty="0" smtClean="0"/>
            <a:t>Семинар 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000" kern="1200" dirty="0" smtClean="0"/>
            <a:t>саны - 22</a:t>
          </a:r>
          <a:endParaRPr lang="ru-RU" sz="1000" kern="1200" dirty="0"/>
        </a:p>
      </dsp:txBody>
      <dsp:txXfrm>
        <a:off x="1650700" y="2173249"/>
        <a:ext cx="1132090" cy="548966"/>
      </dsp:txXfrm>
    </dsp:sp>
    <dsp:sp modelId="{8249B6AE-5FB3-4BEC-A96F-A103BC0BF91B}">
      <dsp:nvSpPr>
        <dsp:cNvPr id="0" name=""/>
        <dsp:cNvSpPr/>
      </dsp:nvSpPr>
      <dsp:spPr>
        <a:xfrm>
          <a:off x="2799870" y="2432967"/>
          <a:ext cx="466499" cy="29531"/>
        </a:xfrm>
        <a:custGeom>
          <a:avLst/>
          <a:gdLst/>
          <a:ahLst/>
          <a:cxnLst/>
          <a:rect l="0" t="0" r="0" b="0"/>
          <a:pathLst>
            <a:path>
              <a:moveTo>
                <a:pt x="0" y="14765"/>
              </a:moveTo>
              <a:lnTo>
                <a:pt x="466499" y="14765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021457" y="2436070"/>
        <a:ext cx="23324" cy="23324"/>
      </dsp:txXfrm>
    </dsp:sp>
    <dsp:sp modelId="{A33B6215-9EB0-4241-A27A-23FE9BF2EDCC}">
      <dsp:nvSpPr>
        <dsp:cNvPr id="0" name=""/>
        <dsp:cNvSpPr/>
      </dsp:nvSpPr>
      <dsp:spPr>
        <a:xfrm>
          <a:off x="3266369" y="2156170"/>
          <a:ext cx="1166248" cy="5831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000" kern="1200" dirty="0" smtClean="0"/>
            <a:t>Қатысқаны – 4109 мұғалім</a:t>
          </a:r>
          <a:endParaRPr lang="ru-RU" sz="1000" kern="1200" dirty="0"/>
        </a:p>
      </dsp:txBody>
      <dsp:txXfrm>
        <a:off x="3283448" y="2173249"/>
        <a:ext cx="1132090" cy="54896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1B3C7A-4157-42DF-BA32-74B4DB266958}">
      <dsp:nvSpPr>
        <dsp:cNvPr id="0" name=""/>
        <dsp:cNvSpPr/>
      </dsp:nvSpPr>
      <dsp:spPr>
        <a:xfrm>
          <a:off x="720073" y="0"/>
          <a:ext cx="3282024" cy="3282024"/>
        </a:xfrm>
        <a:prstGeom prst="triangl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B04A17C-8EE6-49ED-9C1F-AA46047C8682}">
      <dsp:nvSpPr>
        <dsp:cNvPr id="0" name=""/>
        <dsp:cNvSpPr/>
      </dsp:nvSpPr>
      <dsp:spPr>
        <a:xfrm>
          <a:off x="2321964" y="328522"/>
          <a:ext cx="2133315" cy="58332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400" kern="1200" dirty="0" smtClean="0"/>
            <a:t>«РобоМаңғыстау-2018»</a:t>
          </a:r>
          <a:endParaRPr lang="ru-RU" sz="1400" kern="1200" dirty="0"/>
        </a:p>
      </dsp:txBody>
      <dsp:txXfrm>
        <a:off x="2350440" y="356998"/>
        <a:ext cx="2076363" cy="526376"/>
      </dsp:txXfrm>
    </dsp:sp>
    <dsp:sp modelId="{04CA519D-6BBD-4FF1-ADE5-6E01BBFD378D}">
      <dsp:nvSpPr>
        <dsp:cNvPr id="0" name=""/>
        <dsp:cNvSpPr/>
      </dsp:nvSpPr>
      <dsp:spPr>
        <a:xfrm>
          <a:off x="2321964" y="984767"/>
          <a:ext cx="2133315" cy="58332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400" kern="1200" dirty="0" smtClean="0"/>
            <a:t>«BURABAY SUMMER FEST»</a:t>
          </a:r>
          <a:endParaRPr lang="ru-RU" sz="1400" kern="1200" dirty="0"/>
        </a:p>
      </dsp:txBody>
      <dsp:txXfrm>
        <a:off x="2350440" y="1013243"/>
        <a:ext cx="2076363" cy="526376"/>
      </dsp:txXfrm>
    </dsp:sp>
    <dsp:sp modelId="{2775D78A-9A50-4584-8A5B-4BC3291F671B}">
      <dsp:nvSpPr>
        <dsp:cNvPr id="0" name=""/>
        <dsp:cNvSpPr/>
      </dsp:nvSpPr>
      <dsp:spPr>
        <a:xfrm>
          <a:off x="2321964" y="1641011"/>
          <a:ext cx="2133315" cy="58332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400" kern="1200" dirty="0" smtClean="0"/>
            <a:t>«Математикалық регата -2018»</a:t>
          </a:r>
          <a:endParaRPr lang="ru-RU" sz="1400" kern="1200" dirty="0"/>
        </a:p>
      </dsp:txBody>
      <dsp:txXfrm>
        <a:off x="2350440" y="1669487"/>
        <a:ext cx="2076363" cy="526376"/>
      </dsp:txXfrm>
    </dsp:sp>
    <dsp:sp modelId="{252CF2F3-7191-4360-A950-408EBCC340DD}">
      <dsp:nvSpPr>
        <dsp:cNvPr id="0" name=""/>
        <dsp:cNvSpPr/>
      </dsp:nvSpPr>
      <dsp:spPr>
        <a:xfrm>
          <a:off x="2321964" y="2297256"/>
          <a:ext cx="2133315" cy="58332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400" kern="1200" dirty="0" smtClean="0"/>
            <a:t>«Үздік жасұландықтар» және т.б.</a:t>
          </a:r>
          <a:endParaRPr lang="ru-RU" sz="1400" kern="1200" dirty="0"/>
        </a:p>
      </dsp:txBody>
      <dsp:txXfrm>
        <a:off x="2350440" y="2325732"/>
        <a:ext cx="2076363" cy="52637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E8AA2C-3494-42C4-9372-60DFFB130DB6}">
      <dsp:nvSpPr>
        <dsp:cNvPr id="0" name=""/>
        <dsp:cNvSpPr/>
      </dsp:nvSpPr>
      <dsp:spPr>
        <a:xfrm>
          <a:off x="1989649" y="34076"/>
          <a:ext cx="2014561" cy="51229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100" kern="1200" dirty="0" smtClean="0"/>
            <a:t>Деңгейлік бағдарлама бойынша - 501</a:t>
          </a:r>
          <a:endParaRPr lang="ru-RU" sz="1100" kern="1200" dirty="0"/>
        </a:p>
      </dsp:txBody>
      <dsp:txXfrm>
        <a:off x="2014657" y="59084"/>
        <a:ext cx="1964545" cy="462277"/>
      </dsp:txXfrm>
    </dsp:sp>
    <dsp:sp modelId="{0C1C373A-96D0-49BA-93D2-D969E372895E}">
      <dsp:nvSpPr>
        <dsp:cNvPr id="0" name=""/>
        <dsp:cNvSpPr/>
      </dsp:nvSpPr>
      <dsp:spPr>
        <a:xfrm>
          <a:off x="1547929" y="439233"/>
          <a:ext cx="2725940" cy="2725940"/>
        </a:xfrm>
        <a:custGeom>
          <a:avLst/>
          <a:gdLst/>
          <a:ahLst/>
          <a:cxnLst/>
          <a:rect l="0" t="0" r="0" b="0"/>
          <a:pathLst>
            <a:path>
              <a:moveTo>
                <a:pt x="1954338" y="134975"/>
              </a:moveTo>
              <a:arcTo wR="1362970" hR="1362970" stAng="17742851" swAng="51429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684A7A-E91D-4DF6-973D-A09C96D336A8}">
      <dsp:nvSpPr>
        <dsp:cNvPr id="0" name=""/>
        <dsp:cNvSpPr/>
      </dsp:nvSpPr>
      <dsp:spPr>
        <a:xfrm>
          <a:off x="3170016" y="715561"/>
          <a:ext cx="2014561" cy="51229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100" kern="1200" dirty="0" smtClean="0"/>
            <a:t>Білім мазмұнын жаңарту - 6051</a:t>
          </a:r>
          <a:endParaRPr lang="ru-RU" sz="1100" kern="1200" dirty="0"/>
        </a:p>
      </dsp:txBody>
      <dsp:txXfrm>
        <a:off x="3195024" y="740569"/>
        <a:ext cx="1964545" cy="462277"/>
      </dsp:txXfrm>
    </dsp:sp>
    <dsp:sp modelId="{D6939689-F5E9-4651-86B4-5C3CA4CDF42C}">
      <dsp:nvSpPr>
        <dsp:cNvPr id="0" name=""/>
        <dsp:cNvSpPr/>
      </dsp:nvSpPr>
      <dsp:spPr>
        <a:xfrm>
          <a:off x="1633960" y="290223"/>
          <a:ext cx="2725940" cy="2725940"/>
        </a:xfrm>
        <a:custGeom>
          <a:avLst/>
          <a:gdLst/>
          <a:ahLst/>
          <a:cxnLst/>
          <a:rect l="0" t="0" r="0" b="0"/>
          <a:pathLst>
            <a:path>
              <a:moveTo>
                <a:pt x="2700754" y="1102160"/>
              </a:moveTo>
              <a:arcTo wR="1362970" hR="1362970" stAng="20938092" swAng="1323816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0BB946-117A-4B00-8926-E5BB3A8942DC}">
      <dsp:nvSpPr>
        <dsp:cNvPr id="0" name=""/>
        <dsp:cNvSpPr/>
      </dsp:nvSpPr>
      <dsp:spPr>
        <a:xfrm>
          <a:off x="3170016" y="2078532"/>
          <a:ext cx="2014561" cy="51229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100" kern="1200" dirty="0" smtClean="0"/>
            <a:t>Робототехника - 512</a:t>
          </a:r>
          <a:endParaRPr lang="ru-RU" sz="1100" kern="1200" dirty="0"/>
        </a:p>
      </dsp:txBody>
      <dsp:txXfrm>
        <a:off x="3195024" y="2103540"/>
        <a:ext cx="1964545" cy="462277"/>
      </dsp:txXfrm>
    </dsp:sp>
    <dsp:sp modelId="{18AD3592-5A1D-4D13-BC1B-02BCDC092F14}">
      <dsp:nvSpPr>
        <dsp:cNvPr id="0" name=""/>
        <dsp:cNvSpPr/>
      </dsp:nvSpPr>
      <dsp:spPr>
        <a:xfrm>
          <a:off x="1547929" y="141214"/>
          <a:ext cx="2725940" cy="2725940"/>
        </a:xfrm>
        <a:custGeom>
          <a:avLst/>
          <a:gdLst/>
          <a:ahLst/>
          <a:cxnLst/>
          <a:rect l="0" t="0" r="0" b="0"/>
          <a:pathLst>
            <a:path>
              <a:moveTo>
                <a:pt x="2130761" y="2489107"/>
              </a:moveTo>
              <a:arcTo wR="1362970" hR="1362970" stAng="3342851" swAng="51429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F2CC4D-97D2-45A2-89E0-1E985075430C}">
      <dsp:nvSpPr>
        <dsp:cNvPr id="0" name=""/>
        <dsp:cNvSpPr/>
      </dsp:nvSpPr>
      <dsp:spPr>
        <a:xfrm>
          <a:off x="1989649" y="2760017"/>
          <a:ext cx="2014561" cy="51229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100" kern="1200" dirty="0" smtClean="0"/>
            <a:t>Орал қаласы Педагогикалық шеберлік орталығы - 73</a:t>
          </a:r>
          <a:endParaRPr lang="ru-RU" sz="1100" kern="1200" dirty="0"/>
        </a:p>
      </dsp:txBody>
      <dsp:txXfrm>
        <a:off x="2014657" y="2785025"/>
        <a:ext cx="1964545" cy="462277"/>
      </dsp:txXfrm>
    </dsp:sp>
    <dsp:sp modelId="{3428BC2A-7A8F-4CA1-9EE4-5316071AE88D}">
      <dsp:nvSpPr>
        <dsp:cNvPr id="0" name=""/>
        <dsp:cNvSpPr/>
      </dsp:nvSpPr>
      <dsp:spPr>
        <a:xfrm>
          <a:off x="1719990" y="141214"/>
          <a:ext cx="2725940" cy="2725940"/>
        </a:xfrm>
        <a:custGeom>
          <a:avLst/>
          <a:gdLst/>
          <a:ahLst/>
          <a:cxnLst/>
          <a:rect l="0" t="0" r="0" b="0"/>
          <a:pathLst>
            <a:path>
              <a:moveTo>
                <a:pt x="771602" y="2590965"/>
              </a:moveTo>
              <a:arcTo wR="1362970" hR="1362970" stAng="6942851" swAng="51429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EDC384-9946-44CF-8B59-C7227701D8BE}">
      <dsp:nvSpPr>
        <dsp:cNvPr id="0" name=""/>
        <dsp:cNvSpPr/>
      </dsp:nvSpPr>
      <dsp:spPr>
        <a:xfrm>
          <a:off x="809282" y="2078532"/>
          <a:ext cx="2014561" cy="51229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100" kern="1200" dirty="0" smtClean="0"/>
            <a:t>Алматы РИПКСО - 63</a:t>
          </a:r>
          <a:endParaRPr lang="ru-RU" sz="1100" kern="1200" dirty="0"/>
        </a:p>
      </dsp:txBody>
      <dsp:txXfrm>
        <a:off x="834290" y="2103540"/>
        <a:ext cx="1964545" cy="462277"/>
      </dsp:txXfrm>
    </dsp:sp>
    <dsp:sp modelId="{6064E8A4-79AC-40BD-9D2C-A69D6C64C93E}">
      <dsp:nvSpPr>
        <dsp:cNvPr id="0" name=""/>
        <dsp:cNvSpPr/>
      </dsp:nvSpPr>
      <dsp:spPr>
        <a:xfrm>
          <a:off x="1633960" y="290223"/>
          <a:ext cx="2725940" cy="2725940"/>
        </a:xfrm>
        <a:custGeom>
          <a:avLst/>
          <a:gdLst/>
          <a:ahLst/>
          <a:cxnLst/>
          <a:rect l="0" t="0" r="0" b="0"/>
          <a:pathLst>
            <a:path>
              <a:moveTo>
                <a:pt x="25186" y="1623779"/>
              </a:moveTo>
              <a:arcTo wR="1362970" hR="1362970" stAng="10138092" swAng="1323816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DDA9C0-4DA2-4CFB-9EE9-D6F98B6286B4}">
      <dsp:nvSpPr>
        <dsp:cNvPr id="0" name=""/>
        <dsp:cNvSpPr/>
      </dsp:nvSpPr>
      <dsp:spPr>
        <a:xfrm>
          <a:off x="809282" y="715561"/>
          <a:ext cx="2014561" cy="51229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100" kern="1200" dirty="0" smtClean="0"/>
            <a:t>Қысқа мерзімді курстар саны - 12</a:t>
          </a:r>
          <a:endParaRPr lang="ru-RU" sz="1100" kern="1200" dirty="0"/>
        </a:p>
      </dsp:txBody>
      <dsp:txXfrm>
        <a:off x="834290" y="740569"/>
        <a:ext cx="1964545" cy="462277"/>
      </dsp:txXfrm>
    </dsp:sp>
    <dsp:sp modelId="{561AB494-AD83-4E5F-A9A6-CE0DA2D44241}">
      <dsp:nvSpPr>
        <dsp:cNvPr id="0" name=""/>
        <dsp:cNvSpPr/>
      </dsp:nvSpPr>
      <dsp:spPr>
        <a:xfrm>
          <a:off x="1719990" y="439233"/>
          <a:ext cx="2725940" cy="2725940"/>
        </a:xfrm>
        <a:custGeom>
          <a:avLst/>
          <a:gdLst/>
          <a:ahLst/>
          <a:cxnLst/>
          <a:rect l="0" t="0" r="0" b="0"/>
          <a:pathLst>
            <a:path>
              <a:moveTo>
                <a:pt x="595179" y="236832"/>
              </a:moveTo>
              <a:arcTo wR="1362970" hR="1362970" stAng="14142851" swAng="51429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8BA00A-4F0F-48D1-847A-CE25B3A09794}">
      <dsp:nvSpPr>
        <dsp:cNvPr id="0" name=""/>
        <dsp:cNvSpPr/>
      </dsp:nvSpPr>
      <dsp:spPr>
        <a:xfrm>
          <a:off x="491902" y="-12979"/>
          <a:ext cx="2832619" cy="2832619"/>
        </a:xfrm>
        <a:prstGeom prst="circularArrow">
          <a:avLst>
            <a:gd name="adj1" fmla="val 5544"/>
            <a:gd name="adj2" fmla="val 330680"/>
            <a:gd name="adj3" fmla="val 13920248"/>
            <a:gd name="adj4" fmla="val 17298742"/>
            <a:gd name="adj5" fmla="val 5757"/>
          </a:avLst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4C178008-F882-4B38-B458-700162FA18EB}">
      <dsp:nvSpPr>
        <dsp:cNvPr id="0" name=""/>
        <dsp:cNvSpPr/>
      </dsp:nvSpPr>
      <dsp:spPr>
        <a:xfrm>
          <a:off x="1286738" y="827"/>
          <a:ext cx="1242946" cy="62147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600" b="1" kern="1200" dirty="0" smtClean="0">
              <a:solidFill>
                <a:srgbClr val="002060"/>
              </a:solidFill>
            </a:rPr>
            <a:t>Барлығы - 416</a:t>
          </a:r>
          <a:endParaRPr lang="ru-RU" sz="1600" b="1" kern="1200" dirty="0">
            <a:solidFill>
              <a:srgbClr val="002060"/>
            </a:solidFill>
          </a:endParaRPr>
        </a:p>
      </dsp:txBody>
      <dsp:txXfrm>
        <a:off x="1317076" y="31165"/>
        <a:ext cx="1182270" cy="560797"/>
      </dsp:txXfrm>
    </dsp:sp>
    <dsp:sp modelId="{A93B9B4D-6970-477D-A49B-C42AD03FE9CA}">
      <dsp:nvSpPr>
        <dsp:cNvPr id="0" name=""/>
        <dsp:cNvSpPr/>
      </dsp:nvSpPr>
      <dsp:spPr>
        <a:xfrm>
          <a:off x="2435558" y="835493"/>
          <a:ext cx="1242946" cy="62147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600" kern="1200" dirty="0" smtClean="0">
              <a:solidFill>
                <a:srgbClr val="002060"/>
              </a:solidFill>
            </a:rPr>
            <a:t>В1- 279</a:t>
          </a:r>
          <a:endParaRPr lang="ru-RU" sz="1600" kern="1200" dirty="0">
            <a:solidFill>
              <a:srgbClr val="002060"/>
            </a:solidFill>
          </a:endParaRPr>
        </a:p>
      </dsp:txBody>
      <dsp:txXfrm>
        <a:off x="2465896" y="865831"/>
        <a:ext cx="1182270" cy="560797"/>
      </dsp:txXfrm>
    </dsp:sp>
    <dsp:sp modelId="{A0D1E400-00E3-4C91-AEB8-19CE0EAC1B74}">
      <dsp:nvSpPr>
        <dsp:cNvPr id="0" name=""/>
        <dsp:cNvSpPr/>
      </dsp:nvSpPr>
      <dsp:spPr>
        <a:xfrm>
          <a:off x="1996748" y="2186011"/>
          <a:ext cx="1242946" cy="62147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600" kern="1200" dirty="0" smtClean="0">
              <a:solidFill>
                <a:srgbClr val="002060"/>
              </a:solidFill>
            </a:rPr>
            <a:t>В2-51</a:t>
          </a:r>
          <a:endParaRPr lang="ru-RU" sz="1600" kern="1200" dirty="0">
            <a:solidFill>
              <a:srgbClr val="002060"/>
            </a:solidFill>
          </a:endParaRPr>
        </a:p>
      </dsp:txBody>
      <dsp:txXfrm>
        <a:off x="2027086" y="2216349"/>
        <a:ext cx="1182270" cy="560797"/>
      </dsp:txXfrm>
    </dsp:sp>
    <dsp:sp modelId="{010930B4-A537-4EEE-93F2-5D3C117C5C25}">
      <dsp:nvSpPr>
        <dsp:cNvPr id="0" name=""/>
        <dsp:cNvSpPr/>
      </dsp:nvSpPr>
      <dsp:spPr>
        <a:xfrm>
          <a:off x="576729" y="2186011"/>
          <a:ext cx="1242946" cy="62147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600" kern="1200" dirty="0" smtClean="0">
              <a:solidFill>
                <a:srgbClr val="002060"/>
              </a:solidFill>
            </a:rPr>
            <a:t>С1-83</a:t>
          </a:r>
          <a:endParaRPr lang="ru-RU" sz="1600" kern="1200" dirty="0">
            <a:solidFill>
              <a:srgbClr val="002060"/>
            </a:solidFill>
          </a:endParaRPr>
        </a:p>
      </dsp:txBody>
      <dsp:txXfrm>
        <a:off x="607067" y="2216349"/>
        <a:ext cx="1182270" cy="560797"/>
      </dsp:txXfrm>
    </dsp:sp>
    <dsp:sp modelId="{8953697D-CBB1-4DE8-98E2-307CD1B72F55}">
      <dsp:nvSpPr>
        <dsp:cNvPr id="0" name=""/>
        <dsp:cNvSpPr/>
      </dsp:nvSpPr>
      <dsp:spPr>
        <a:xfrm>
          <a:off x="137919" y="835493"/>
          <a:ext cx="1242946" cy="62147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rgbClr val="002060"/>
              </a:solidFill>
            </a:rPr>
            <a:t>CLIL-3</a:t>
          </a:r>
          <a:endParaRPr lang="ru-RU" sz="1600" kern="1200" dirty="0">
            <a:solidFill>
              <a:srgbClr val="002060"/>
            </a:solidFill>
          </a:endParaRPr>
        </a:p>
      </dsp:txBody>
      <dsp:txXfrm>
        <a:off x="168257" y="865831"/>
        <a:ext cx="1182270" cy="56079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95EB26-AD43-4E70-8413-47125426F4BA}">
      <dsp:nvSpPr>
        <dsp:cNvPr id="0" name=""/>
        <dsp:cNvSpPr/>
      </dsp:nvSpPr>
      <dsp:spPr>
        <a:xfrm>
          <a:off x="1961441" y="1405263"/>
          <a:ext cx="1818202" cy="181820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300" kern="1200" dirty="0" smtClean="0">
              <a:solidFill>
                <a:srgbClr val="002060"/>
              </a:solidFill>
            </a:rPr>
            <a:t>2 пилоттық мектеп</a:t>
          </a:r>
          <a:endParaRPr lang="ru-RU" sz="2300" kern="1200" dirty="0">
            <a:solidFill>
              <a:srgbClr val="002060"/>
            </a:solidFill>
          </a:endParaRPr>
        </a:p>
      </dsp:txBody>
      <dsp:txXfrm>
        <a:off x="2227711" y="1671533"/>
        <a:ext cx="1285662" cy="1285662"/>
      </dsp:txXfrm>
    </dsp:sp>
    <dsp:sp modelId="{B08A4E04-4CEF-40C2-BAA7-E35E52215A1A}">
      <dsp:nvSpPr>
        <dsp:cNvPr id="0" name=""/>
        <dsp:cNvSpPr/>
      </dsp:nvSpPr>
      <dsp:spPr>
        <a:xfrm rot="12943671">
          <a:off x="730631" y="1044996"/>
          <a:ext cx="1470814" cy="518187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991195D-3D0F-4C48-BD14-8855A7C6C05A}">
      <dsp:nvSpPr>
        <dsp:cNvPr id="0" name=""/>
        <dsp:cNvSpPr/>
      </dsp:nvSpPr>
      <dsp:spPr>
        <a:xfrm>
          <a:off x="8654" y="183743"/>
          <a:ext cx="1720762" cy="138183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300" kern="1200" dirty="0" smtClean="0">
              <a:solidFill>
                <a:srgbClr val="002060"/>
              </a:solidFill>
            </a:rPr>
            <a:t>Ақтау қаласы, 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300" kern="1200" dirty="0" smtClean="0">
              <a:solidFill>
                <a:srgbClr val="002060"/>
              </a:solidFill>
            </a:rPr>
            <a:t>№11 мамандандырылған физика-математикалық мектебі</a:t>
          </a:r>
          <a:endParaRPr lang="ru-RU" sz="1300" kern="1200" dirty="0">
            <a:solidFill>
              <a:srgbClr val="002060"/>
            </a:solidFill>
          </a:endParaRPr>
        </a:p>
      </dsp:txBody>
      <dsp:txXfrm>
        <a:off x="49127" y="224216"/>
        <a:ext cx="1639816" cy="1300887"/>
      </dsp:txXfrm>
    </dsp:sp>
    <dsp:sp modelId="{20A73E6A-5C7D-4BEB-B69F-620F2BBD8398}">
      <dsp:nvSpPr>
        <dsp:cNvPr id="0" name=""/>
        <dsp:cNvSpPr/>
      </dsp:nvSpPr>
      <dsp:spPr>
        <a:xfrm rot="19469521">
          <a:off x="3542935" y="1046337"/>
          <a:ext cx="1483328" cy="518187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EA40F4A-2D46-4677-B741-1DF8604218F3}">
      <dsp:nvSpPr>
        <dsp:cNvPr id="0" name=""/>
        <dsp:cNvSpPr/>
      </dsp:nvSpPr>
      <dsp:spPr>
        <a:xfrm>
          <a:off x="4024694" y="183743"/>
          <a:ext cx="1727291" cy="138183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300" kern="1200" dirty="0" smtClean="0">
              <a:solidFill>
                <a:srgbClr val="002060"/>
              </a:solidFill>
            </a:rPr>
            <a:t>Түпқараған ауданындағы М.Горкий атындағы мектеп</a:t>
          </a:r>
          <a:endParaRPr lang="ru-RU" sz="1300" kern="1200" dirty="0">
            <a:solidFill>
              <a:srgbClr val="002060"/>
            </a:solidFill>
          </a:endParaRPr>
        </a:p>
      </dsp:txBody>
      <dsp:txXfrm>
        <a:off x="4065167" y="224216"/>
        <a:ext cx="1646345" cy="130088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93BB9A-2355-455A-9029-81FC19B196B9}">
      <dsp:nvSpPr>
        <dsp:cNvPr id="0" name=""/>
        <dsp:cNvSpPr/>
      </dsp:nvSpPr>
      <dsp:spPr>
        <a:xfrm>
          <a:off x="0" y="473985"/>
          <a:ext cx="2641382" cy="126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683A44-12D1-45C1-AF24-5049A1E9EBA9}">
      <dsp:nvSpPr>
        <dsp:cNvPr id="0" name=""/>
        <dsp:cNvSpPr/>
      </dsp:nvSpPr>
      <dsp:spPr>
        <a:xfrm>
          <a:off x="174231" y="30048"/>
          <a:ext cx="2439239" cy="11819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197" tIns="0" rIns="92197" bIns="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000" kern="1200" dirty="0" smtClean="0">
              <a:latin typeface="Palatino Linotype" panose="02040502050505030304" pitchFamily="18" charset="0"/>
              <a:cs typeface="Arial" panose="020B0604020202020204" pitchFamily="34" charset="0"/>
            </a:rPr>
            <a:t>2018-2019 оқу жылында облыстық пәндік </a:t>
          </a:r>
          <a:r>
            <a:rPr lang="kk-KZ" sz="1000" b="1" u="sng" kern="1200" dirty="0" smtClean="0">
              <a:latin typeface="Palatino Linotype" panose="02040502050505030304" pitchFamily="18" charset="0"/>
              <a:cs typeface="Arial" panose="020B0604020202020204" pitchFamily="34" charset="0"/>
            </a:rPr>
            <a:t>25</a:t>
          </a:r>
          <a:r>
            <a:rPr lang="kk-KZ" sz="1000" kern="1200" dirty="0" smtClean="0">
              <a:latin typeface="Palatino Linotype" panose="02040502050505030304" pitchFamily="18" charset="0"/>
              <a:cs typeface="Arial" panose="020B0604020202020204" pitchFamily="34" charset="0"/>
            </a:rPr>
            <a:t> </a:t>
          </a:r>
          <a:r>
            <a:rPr lang="kk-KZ" sz="1000" i="1" kern="1200" dirty="0" smtClean="0">
              <a:latin typeface="Palatino Linotype" panose="02040502050505030304" pitchFamily="18" charset="0"/>
              <a:cs typeface="Arial" panose="020B0604020202020204" pitchFamily="34" charset="0"/>
            </a:rPr>
            <a:t>(10 гуманитарлық, 15 жаратылыстану бағытында)</a:t>
          </a:r>
          <a:r>
            <a:rPr lang="kk-KZ" sz="1000" kern="1200" dirty="0" smtClean="0">
              <a:latin typeface="Palatino Linotype" panose="02040502050505030304" pitchFamily="18" charset="0"/>
              <a:cs typeface="Arial" panose="020B0604020202020204" pitchFamily="34" charset="0"/>
            </a:rPr>
            <a:t> облыстық сабақ бекітіліп, оның </a:t>
          </a:r>
          <a:r>
            <a:rPr lang="kk-KZ" sz="1000" b="1" u="sng" kern="1200" dirty="0" smtClean="0">
              <a:latin typeface="Palatino Linotype" panose="02040502050505030304" pitchFamily="18" charset="0"/>
              <a:cs typeface="Arial" panose="020B0604020202020204" pitchFamily="34" charset="0"/>
            </a:rPr>
            <a:t>13 - і</a:t>
          </a:r>
          <a:r>
            <a:rPr lang="kk-KZ" sz="1000" kern="1200" dirty="0" smtClean="0">
              <a:latin typeface="Palatino Linotype" panose="02040502050505030304" pitchFamily="18" charset="0"/>
              <a:cs typeface="Arial" panose="020B0604020202020204" pitchFamily="34" charset="0"/>
            </a:rPr>
            <a:t> </a:t>
          </a:r>
          <a:r>
            <a:rPr lang="kk-KZ" sz="1000" i="1" kern="1200" dirty="0" smtClean="0">
              <a:latin typeface="Palatino Linotype" panose="02040502050505030304" pitchFamily="18" charset="0"/>
              <a:cs typeface="Arial" panose="020B0604020202020204" pitchFamily="34" charset="0"/>
            </a:rPr>
            <a:t>(7 гуманитарлық, 6 жаратылыстану бағытында)</a:t>
          </a:r>
          <a:r>
            <a:rPr lang="kk-KZ" sz="1000" kern="1200" dirty="0" smtClean="0">
              <a:latin typeface="Palatino Linotype" panose="02040502050505030304" pitchFamily="18" charset="0"/>
              <a:cs typeface="Arial" panose="020B0604020202020204" pitchFamily="34" charset="0"/>
            </a:rPr>
            <a:t> өтті</a:t>
          </a:r>
          <a:endParaRPr lang="ru-RU" sz="1000" kern="1200" dirty="0">
            <a:latin typeface="Palatino Linotype" panose="02040502050505030304" pitchFamily="18" charset="0"/>
            <a:cs typeface="Arial" panose="020B0604020202020204" pitchFamily="34" charset="0"/>
          </a:endParaRPr>
        </a:p>
      </dsp:txBody>
      <dsp:txXfrm>
        <a:off x="231928" y="87745"/>
        <a:ext cx="2323845" cy="1066542"/>
      </dsp:txXfrm>
    </dsp:sp>
    <dsp:sp modelId="{569F0F78-88F9-41BF-A6DC-E7D2A70130F3}">
      <dsp:nvSpPr>
        <dsp:cNvPr id="0" name=""/>
        <dsp:cNvSpPr/>
      </dsp:nvSpPr>
      <dsp:spPr>
        <a:xfrm>
          <a:off x="0" y="2132013"/>
          <a:ext cx="2649014" cy="126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2ED9FB-FF43-4A3E-9126-D80D3A7B2E29}">
      <dsp:nvSpPr>
        <dsp:cNvPr id="0" name=""/>
        <dsp:cNvSpPr/>
      </dsp:nvSpPr>
      <dsp:spPr>
        <a:xfrm>
          <a:off x="174231" y="2003985"/>
          <a:ext cx="2439239" cy="8660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197" tIns="0" rIns="92197" bIns="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kk-KZ" sz="1000" kern="1200" dirty="0" smtClean="0">
              <a:latin typeface="Palatino Linotype" panose="02040502050505030304" pitchFamily="18" charset="0"/>
              <a:cs typeface="Arial" panose="020B0604020202020204" pitchFamily="34" charset="0"/>
            </a:rPr>
            <a:t>2018 жылы ТЖД-мен бірлесіп </a:t>
          </a:r>
          <a:r>
            <a:rPr lang="kk-KZ" sz="1000" b="1" u="sng" kern="1200" dirty="0" smtClean="0">
              <a:latin typeface="Palatino Linotype" panose="02040502050505030304" pitchFamily="18" charset="0"/>
              <a:cs typeface="Arial" panose="020B0604020202020204" pitchFamily="34" charset="0"/>
            </a:rPr>
            <a:t>64</a:t>
          </a:r>
          <a:r>
            <a:rPr lang="kk-KZ" sz="1000" kern="1200" dirty="0" smtClean="0">
              <a:latin typeface="Palatino Linotype" panose="02040502050505030304" pitchFamily="18" charset="0"/>
              <a:cs typeface="Arial" panose="020B0604020202020204" pitchFamily="34" charset="0"/>
            </a:rPr>
            <a:t> сабақ өтті</a:t>
          </a:r>
        </a:p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 dirty="0">
            <a:latin typeface="Palatino Linotype" panose="02040502050505030304" pitchFamily="18" charset="0"/>
            <a:cs typeface="Arial" panose="020B0604020202020204" pitchFamily="34" charset="0"/>
          </a:endParaRPr>
        </a:p>
      </dsp:txBody>
      <dsp:txXfrm>
        <a:off x="216507" y="2046261"/>
        <a:ext cx="2354687" cy="78147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9C337F-F9C9-4E4F-B762-BAEA0BC9CF1C}">
      <dsp:nvSpPr>
        <dsp:cNvPr id="0" name=""/>
        <dsp:cNvSpPr/>
      </dsp:nvSpPr>
      <dsp:spPr>
        <a:xfrm>
          <a:off x="543485" y="0"/>
          <a:ext cx="6159505" cy="117809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6919F2-2E60-49DF-840E-67E3B5061349}">
      <dsp:nvSpPr>
        <dsp:cNvPr id="0" name=""/>
        <dsp:cNvSpPr/>
      </dsp:nvSpPr>
      <dsp:spPr>
        <a:xfrm>
          <a:off x="45019" y="353427"/>
          <a:ext cx="2173943" cy="471237"/>
        </a:xfrm>
        <a:prstGeom prst="roundRect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0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TALIS-2018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8023" y="376431"/>
        <a:ext cx="2127935" cy="425229"/>
      </dsp:txXfrm>
    </dsp:sp>
    <dsp:sp modelId="{9CC378DD-836A-4529-9EDF-3953701FCF8B}">
      <dsp:nvSpPr>
        <dsp:cNvPr id="0" name=""/>
        <dsp:cNvSpPr/>
      </dsp:nvSpPr>
      <dsp:spPr>
        <a:xfrm>
          <a:off x="2377656" y="353427"/>
          <a:ext cx="2173943" cy="4712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12 МЕКТЕП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00660" y="376431"/>
        <a:ext cx="2127935" cy="425229"/>
      </dsp:txXfrm>
    </dsp:sp>
    <dsp:sp modelId="{166A9931-654C-43D2-92E1-4A59D6C4C9CE}">
      <dsp:nvSpPr>
        <dsp:cNvPr id="0" name=""/>
        <dsp:cNvSpPr/>
      </dsp:nvSpPr>
      <dsp:spPr>
        <a:xfrm>
          <a:off x="4710292" y="353427"/>
          <a:ext cx="2491164" cy="4712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246 МҰҒАЛІМ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33296" y="376431"/>
        <a:ext cx="2445156" cy="42522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9C337F-F9C9-4E4F-B762-BAEA0BC9CF1C}">
      <dsp:nvSpPr>
        <dsp:cNvPr id="0" name=""/>
        <dsp:cNvSpPr/>
      </dsp:nvSpPr>
      <dsp:spPr>
        <a:xfrm>
          <a:off x="549252" y="0"/>
          <a:ext cx="6224860" cy="117809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6919F2-2E60-49DF-840E-67E3B5061349}">
      <dsp:nvSpPr>
        <dsp:cNvPr id="0" name=""/>
        <dsp:cNvSpPr/>
      </dsp:nvSpPr>
      <dsp:spPr>
        <a:xfrm>
          <a:off x="844" y="353427"/>
          <a:ext cx="2175472" cy="471237"/>
        </a:xfrm>
        <a:prstGeom prst="roundRect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8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PISA-2018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3848" y="376431"/>
        <a:ext cx="2129464" cy="425229"/>
      </dsp:txXfrm>
    </dsp:sp>
    <dsp:sp modelId="{9CC378DD-836A-4529-9EDF-3953701FCF8B}">
      <dsp:nvSpPr>
        <dsp:cNvPr id="0" name=""/>
        <dsp:cNvSpPr/>
      </dsp:nvSpPr>
      <dsp:spPr>
        <a:xfrm>
          <a:off x="2430560" y="353427"/>
          <a:ext cx="2175472" cy="4712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21 МЕКТЕП+6 КОЛЛЕДЖ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53564" y="376431"/>
        <a:ext cx="2129464" cy="425229"/>
      </dsp:txXfrm>
    </dsp:sp>
    <dsp:sp modelId="{166A9931-654C-43D2-92E1-4A59D6C4C9CE}">
      <dsp:nvSpPr>
        <dsp:cNvPr id="0" name=""/>
        <dsp:cNvSpPr/>
      </dsp:nvSpPr>
      <dsp:spPr>
        <a:xfrm>
          <a:off x="4860277" y="353427"/>
          <a:ext cx="2462243" cy="4712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805 ОҚУШЫ+231 СТУДЕНТ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83281" y="376431"/>
        <a:ext cx="2416235" cy="42522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9C337F-F9C9-4E4F-B762-BAEA0BC9CF1C}">
      <dsp:nvSpPr>
        <dsp:cNvPr id="0" name=""/>
        <dsp:cNvSpPr/>
      </dsp:nvSpPr>
      <dsp:spPr>
        <a:xfrm>
          <a:off x="562723" y="0"/>
          <a:ext cx="6377528" cy="117809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6919F2-2E60-49DF-840E-67E3B5061349}">
      <dsp:nvSpPr>
        <dsp:cNvPr id="0" name=""/>
        <dsp:cNvSpPr/>
      </dsp:nvSpPr>
      <dsp:spPr>
        <a:xfrm>
          <a:off x="192153" y="353427"/>
          <a:ext cx="2250892" cy="471237"/>
        </a:xfrm>
        <a:prstGeom prst="roundRect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0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ICILS-2018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15157" y="376431"/>
        <a:ext cx="2204884" cy="425229"/>
      </dsp:txXfrm>
    </dsp:sp>
    <dsp:sp modelId="{9CC378DD-836A-4529-9EDF-3953701FCF8B}">
      <dsp:nvSpPr>
        <dsp:cNvPr id="0" name=""/>
        <dsp:cNvSpPr/>
      </dsp:nvSpPr>
      <dsp:spPr>
        <a:xfrm>
          <a:off x="2626041" y="353427"/>
          <a:ext cx="2250892" cy="4712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5 МЕКТЕП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49045" y="376431"/>
        <a:ext cx="2204884" cy="425229"/>
      </dsp:txXfrm>
    </dsp:sp>
    <dsp:sp modelId="{166A9931-654C-43D2-92E1-4A59D6C4C9CE}">
      <dsp:nvSpPr>
        <dsp:cNvPr id="0" name=""/>
        <dsp:cNvSpPr/>
      </dsp:nvSpPr>
      <dsp:spPr>
        <a:xfrm>
          <a:off x="5059928" y="353427"/>
          <a:ext cx="2250892" cy="4712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99 ОҚУШЫ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82932" y="376431"/>
        <a:ext cx="2204884" cy="425229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9C337F-F9C9-4E4F-B762-BAEA0BC9CF1C}">
      <dsp:nvSpPr>
        <dsp:cNvPr id="0" name=""/>
        <dsp:cNvSpPr/>
      </dsp:nvSpPr>
      <dsp:spPr>
        <a:xfrm>
          <a:off x="560630" y="0"/>
          <a:ext cx="6353817" cy="117809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6919F2-2E60-49DF-840E-67E3B5061349}">
      <dsp:nvSpPr>
        <dsp:cNvPr id="0" name=""/>
        <dsp:cNvSpPr/>
      </dsp:nvSpPr>
      <dsp:spPr>
        <a:xfrm>
          <a:off x="202571" y="353427"/>
          <a:ext cx="2242523" cy="471237"/>
        </a:xfrm>
        <a:prstGeom prst="roundRect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0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TIMSS-2019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5575" y="376431"/>
        <a:ext cx="2196515" cy="425229"/>
      </dsp:txXfrm>
    </dsp:sp>
    <dsp:sp modelId="{9CC378DD-836A-4529-9EDF-3953701FCF8B}">
      <dsp:nvSpPr>
        <dsp:cNvPr id="0" name=""/>
        <dsp:cNvSpPr/>
      </dsp:nvSpPr>
      <dsp:spPr>
        <a:xfrm>
          <a:off x="2616277" y="353427"/>
          <a:ext cx="2242523" cy="4712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1 МЕКТЕП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39281" y="376431"/>
        <a:ext cx="2196515" cy="425229"/>
      </dsp:txXfrm>
    </dsp:sp>
    <dsp:sp modelId="{166A9931-654C-43D2-92E1-4A59D6C4C9CE}">
      <dsp:nvSpPr>
        <dsp:cNvPr id="0" name=""/>
        <dsp:cNvSpPr/>
      </dsp:nvSpPr>
      <dsp:spPr>
        <a:xfrm>
          <a:off x="5029983" y="353427"/>
          <a:ext cx="2242523" cy="4712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71 ОҚУШЫ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52987" y="376431"/>
        <a:ext cx="2196515" cy="4252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4937793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35f391192_00:notes"/>
          <p:cNvSpPr txBox="1">
            <a:spLocks noGrp="1"/>
          </p:cNvSpPr>
          <p:nvPr>
            <p:ph type="body" idx="1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16726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7544483" y="657775"/>
            <a:ext cx="1299300" cy="432900"/>
          </a:xfrm>
          <a:prstGeom prst="triangle">
            <a:avLst>
              <a:gd name="adj" fmla="val 32425"/>
            </a:avLst>
          </a:prstGeom>
          <a:solidFill>
            <a:srgbClr val="26324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-7088"/>
            <a:ext cx="8661398" cy="5150588"/>
            <a:chOff x="0" y="-7088"/>
            <a:chExt cx="8661398" cy="5150588"/>
          </a:xfrm>
        </p:grpSpPr>
        <p:sp>
          <p:nvSpPr>
            <p:cNvPr id="12" name="Google Shape;12;p2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Google Shape;14;p2"/>
          <p:cNvGrpSpPr/>
          <p:nvPr/>
        </p:nvGrpSpPr>
        <p:grpSpPr>
          <a:xfrm rot="10800000" flipH="1">
            <a:off x="1" y="1090763"/>
            <a:ext cx="8847502" cy="2961975"/>
            <a:chOff x="-8178042" y="-4493254"/>
            <a:chExt cx="19483598" cy="6522736"/>
          </a:xfrm>
        </p:grpSpPr>
        <p:sp>
          <p:nvSpPr>
            <p:cNvPr id="15" name="Google Shape;15;p2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Google Shape;17;p2"/>
          <p:cNvGrpSpPr/>
          <p:nvPr/>
        </p:nvGrpSpPr>
        <p:grpSpPr>
          <a:xfrm>
            <a:off x="3677236" y="4278349"/>
            <a:ext cx="5480829" cy="432996"/>
            <a:chOff x="5582265" y="4646738"/>
            <a:chExt cx="5480829" cy="432996"/>
          </a:xfrm>
        </p:grpSpPr>
        <p:sp>
          <p:nvSpPr>
            <p:cNvPr id="18" name="Google Shape;18;p2"/>
            <p:cNvSpPr/>
            <p:nvPr/>
          </p:nvSpPr>
          <p:spPr>
            <a:xfrm rot="10800000">
              <a:off x="5582265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9" name="Google Shape;19;p2"/>
            <p:cNvGrpSpPr/>
            <p:nvPr/>
          </p:nvGrpSpPr>
          <p:grpSpPr>
            <a:xfrm flipH="1">
              <a:off x="5585232" y="4646738"/>
              <a:ext cx="5477861" cy="304551"/>
              <a:chOff x="-24158748" y="330075"/>
              <a:chExt cx="30568423" cy="1699506"/>
            </a:xfrm>
          </p:grpSpPr>
          <p:sp>
            <p:nvSpPr>
              <p:cNvPr id="20" name="Google Shape;20;p2"/>
              <p:cNvSpPr/>
              <p:nvPr/>
            </p:nvSpPr>
            <p:spPr>
              <a:xfrm>
                <a:off x="-24158748" y="330081"/>
                <a:ext cx="289080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4710175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685800" y="1090750"/>
            <a:ext cx="53679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" name="Google Shape;62;p5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63" name="Google Shape;63;p5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64" name="Google Shape;64;p5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65" name="Google Shape;65;p5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66" name="Google Shape;66;p5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67" name="Google Shape;67;p5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68" name="Google Shape;68;p5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69" name="Google Shape;69;p5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70" name="Google Shape;70;p5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71" name="Google Shape;71;p5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72" name="Google Shape;72;p5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73" name="Google Shape;73;p5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74;p5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5" name="Google Shape;75;p5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76" name="Google Shape;76;p5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" name="Google Shape;77;p5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78" name="Google Shape;78;p5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492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5"/>
          <p:cNvSpPr txBox="1">
            <a:spLocks noGrp="1"/>
          </p:cNvSpPr>
          <p:nvPr>
            <p:ph type="body" idx="1"/>
          </p:nvPr>
        </p:nvSpPr>
        <p:spPr>
          <a:xfrm>
            <a:off x="814275" y="1327350"/>
            <a:ext cx="6132600" cy="314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▰"/>
              <a:defRPr/>
            </a:lvl1pPr>
            <a:lvl2pPr marL="914400" lvl="1" indent="-381000">
              <a:spcBef>
                <a:spcPts val="1000"/>
              </a:spcBef>
              <a:spcAft>
                <a:spcPts val="0"/>
              </a:spcAft>
              <a:buSzPts val="2400"/>
              <a:buChar char="▻"/>
              <a:defRPr/>
            </a:lvl2pPr>
            <a:lvl3pPr marL="1371600" lvl="2" indent="-381000">
              <a:spcBef>
                <a:spcPts val="1000"/>
              </a:spcBef>
              <a:spcAft>
                <a:spcPts val="0"/>
              </a:spcAft>
              <a:buSzPts val="2400"/>
              <a:buChar char="▻"/>
              <a:defRPr/>
            </a:lvl3pPr>
            <a:lvl4pPr marL="1828800" lvl="3" indent="-381000">
              <a:spcBef>
                <a:spcPts val="1000"/>
              </a:spcBef>
              <a:spcAft>
                <a:spcPts val="0"/>
              </a:spcAft>
              <a:buSzPts val="2400"/>
              <a:buChar char="▻"/>
              <a:defRPr/>
            </a:lvl4pPr>
            <a:lvl5pPr marL="2286000" lvl="4" indent="-381000">
              <a:spcBef>
                <a:spcPts val="1000"/>
              </a:spcBef>
              <a:spcAft>
                <a:spcPts val="0"/>
              </a:spcAft>
              <a:buSzPts val="2400"/>
              <a:buChar char="▻"/>
              <a:defRPr/>
            </a:lvl5pPr>
            <a:lvl6pPr marL="2743200" lvl="5" indent="-381000">
              <a:spcBef>
                <a:spcPts val="1000"/>
              </a:spcBef>
              <a:spcAft>
                <a:spcPts val="0"/>
              </a:spcAft>
              <a:buSzPts val="2400"/>
              <a:buChar char="▻"/>
              <a:defRPr/>
            </a:lvl6pPr>
            <a:lvl7pPr marL="3200400" lvl="6" indent="-381000">
              <a:spcBef>
                <a:spcPts val="1000"/>
              </a:spcBef>
              <a:spcAft>
                <a:spcPts val="0"/>
              </a:spcAft>
              <a:buSzPts val="2400"/>
              <a:buChar char="▻"/>
              <a:defRPr/>
            </a:lvl7pPr>
            <a:lvl8pPr marL="3657600" lvl="7" indent="-381000">
              <a:spcBef>
                <a:spcPts val="1000"/>
              </a:spcBef>
              <a:spcAft>
                <a:spcPts val="0"/>
              </a:spcAft>
              <a:buSzPts val="2400"/>
              <a:buChar char="▻"/>
              <a:defRPr/>
            </a:lvl8pPr>
            <a:lvl9pPr marL="4114800" lvl="8" indent="-381000">
              <a:spcBef>
                <a:spcPts val="1000"/>
              </a:spcBef>
              <a:spcAft>
                <a:spcPts val="1000"/>
              </a:spcAft>
              <a:buSzPts val="2400"/>
              <a:buChar char="▻"/>
              <a:defRPr/>
            </a:lvl9pPr>
          </a:lstStyle>
          <a:p>
            <a:endParaRPr/>
          </a:p>
        </p:txBody>
      </p:sp>
      <p:sp>
        <p:nvSpPr>
          <p:cNvPr id="80" name="Google Shape;80;p5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4" name="Google Shape;144;p9"/>
          <p:cNvGrpSpPr/>
          <p:nvPr/>
        </p:nvGrpSpPr>
        <p:grpSpPr>
          <a:xfrm>
            <a:off x="2466138" y="4472723"/>
            <a:ext cx="6686825" cy="670795"/>
            <a:chOff x="5589288" y="4472723"/>
            <a:chExt cx="6686825" cy="670795"/>
          </a:xfrm>
        </p:grpSpPr>
        <p:sp>
          <p:nvSpPr>
            <p:cNvPr id="145" name="Google Shape;145;p9"/>
            <p:cNvSpPr/>
            <p:nvPr/>
          </p:nvSpPr>
          <p:spPr>
            <a:xfrm rot="10800000">
              <a:off x="5589288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46" name="Google Shape;146;p9"/>
            <p:cNvGrpSpPr/>
            <p:nvPr/>
          </p:nvGrpSpPr>
          <p:grpSpPr>
            <a:xfrm flipH="1">
              <a:off x="5748896" y="4472723"/>
              <a:ext cx="6527217" cy="670795"/>
              <a:chOff x="-10101302" y="330075"/>
              <a:chExt cx="16532971" cy="1699506"/>
            </a:xfrm>
          </p:grpSpPr>
          <p:sp>
            <p:nvSpPr>
              <p:cNvPr id="147" name="Google Shape;147;p9"/>
              <p:cNvSpPr/>
              <p:nvPr/>
            </p:nvSpPr>
            <p:spPr>
              <a:xfrm>
                <a:off x="-10101302" y="330081"/>
                <a:ext cx="148464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8" name="Google Shape;148;p9"/>
              <p:cNvSpPr/>
              <p:nvPr/>
            </p:nvSpPr>
            <p:spPr>
              <a:xfrm>
                <a:off x="4732169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49" name="Google Shape;149;p9"/>
            <p:cNvGrpSpPr/>
            <p:nvPr/>
          </p:nvGrpSpPr>
          <p:grpSpPr>
            <a:xfrm flipH="1">
              <a:off x="5592255" y="4646738"/>
              <a:ext cx="6682918" cy="304563"/>
              <a:chOff x="-30922586" y="330075"/>
              <a:chExt cx="37293070" cy="1699569"/>
            </a:xfrm>
          </p:grpSpPr>
          <p:sp>
            <p:nvSpPr>
              <p:cNvPr id="150" name="Google Shape;150;p9"/>
              <p:cNvSpPr/>
              <p:nvPr/>
            </p:nvSpPr>
            <p:spPr>
              <a:xfrm>
                <a:off x="-30922586" y="330144"/>
                <a:ext cx="355881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" name="Google Shape;151;p9"/>
              <p:cNvSpPr/>
              <p:nvPr/>
            </p:nvSpPr>
            <p:spPr>
              <a:xfrm>
                <a:off x="4670984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52" name="Google Shape;152;p9"/>
          <p:cNvSpPr txBox="1">
            <a:spLocks noGrp="1"/>
          </p:cNvSpPr>
          <p:nvPr>
            <p:ph type="body" idx="1"/>
          </p:nvPr>
        </p:nvSpPr>
        <p:spPr>
          <a:xfrm>
            <a:off x="2682800" y="4636500"/>
            <a:ext cx="60042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1pPr>
          </a:lstStyle>
          <a:p>
            <a:endParaRPr/>
          </a:p>
        </p:txBody>
      </p:sp>
      <p:sp>
        <p:nvSpPr>
          <p:cNvPr id="153" name="Google Shape;153;p9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grpSp>
        <p:nvGrpSpPr>
          <p:cNvPr id="154" name="Google Shape;154;p9"/>
          <p:cNvGrpSpPr/>
          <p:nvPr/>
        </p:nvGrpSpPr>
        <p:grpSpPr>
          <a:xfrm rot="10800000">
            <a:off x="-8" y="-2"/>
            <a:ext cx="2202830" cy="670795"/>
            <a:chOff x="5575242" y="4472723"/>
            <a:chExt cx="2202830" cy="670795"/>
          </a:xfrm>
        </p:grpSpPr>
        <p:sp>
          <p:nvSpPr>
            <p:cNvPr id="155" name="Google Shape;155;p9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56" name="Google Shape;156;p9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57" name="Google Shape;157;p9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8" name="Google Shape;158;p9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59" name="Google Shape;159;p9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60" name="Google Shape;160;p9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1" name="Google Shape;161;p9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0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grpSp>
        <p:nvGrpSpPr>
          <p:cNvPr id="164" name="Google Shape;164;p10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165" name="Google Shape;165;p10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66" name="Google Shape;166;p10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67" name="Google Shape;167;p10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" name="Google Shape;168;p10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9" name="Google Shape;169;p10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70" name="Google Shape;170;p10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" name="Google Shape;171;p10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72" name="Google Shape;172;p10"/>
          <p:cNvGrpSpPr/>
          <p:nvPr/>
        </p:nvGrpSpPr>
        <p:grpSpPr>
          <a:xfrm rot="10800000">
            <a:off x="-8" y="-2"/>
            <a:ext cx="2202830" cy="670795"/>
            <a:chOff x="5575242" y="4472723"/>
            <a:chExt cx="2202830" cy="670795"/>
          </a:xfrm>
        </p:grpSpPr>
        <p:sp>
          <p:nvSpPr>
            <p:cNvPr id="173" name="Google Shape;173;p10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74" name="Google Shape;174;p10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75" name="Google Shape;175;p10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" name="Google Shape;176;p10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7" name="Google Shape;177;p10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78" name="Google Shape;178;p10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" name="Google Shape;179;p10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82A88-C219-44C8-8053-F266DEAFC915}" type="datetimeFigureOut">
              <a:rPr lang="ru-RU" smtClean="0"/>
              <a:pPr/>
              <a:t>03.02.2020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714FC-BD75-4EFB-B243-A5E3E69684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4586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14275" y="1327350"/>
            <a:ext cx="6132600" cy="31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▰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  <a:lvl2pPr marL="914400" lvl="1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2pPr>
            <a:lvl3pPr marL="1371600" lvl="2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3pPr>
            <a:lvl4pPr marL="1828800" lvl="3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4pPr>
            <a:lvl5pPr marL="2286000" lvl="4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5pPr>
            <a:lvl6pPr marL="2743200" lvl="5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6pPr>
            <a:lvl7pPr marL="3200400" lvl="6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7pPr>
            <a:lvl8pPr marL="3657600" lvl="7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8pPr>
            <a:lvl9pPr marL="4114800" lvl="8" indent="-381000">
              <a:spcBef>
                <a:spcPts val="10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1" r:id="rId2"/>
    <p:sldLayoutId id="2147483655" r:id="rId3"/>
    <p:sldLayoutId id="2147483656" r:id="rId4"/>
    <p:sldLayoutId id="2147483658" r:id="rId5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png"/><Relationship Id="rId11" Type="http://schemas.openxmlformats.org/officeDocument/2006/relationships/image" Target="../media/image18.png"/><Relationship Id="rId5" Type="http://schemas.openxmlformats.org/officeDocument/2006/relationships/image" Target="../media/image13.png"/><Relationship Id="rId10" Type="http://schemas.microsoft.com/office/2007/relationships/hdphoto" Target="../media/hdphoto1.wdp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mangystau.edu.kz/kz/" TargetMode="External"/><Relationship Id="rId2" Type="http://schemas.openxmlformats.org/officeDocument/2006/relationships/hyperlink" Target="https://mangystau.edu.kz/kz/-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tulek.kz/" TargetMode="Externa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0.xml"/><Relationship Id="rId13" Type="http://schemas.openxmlformats.org/officeDocument/2006/relationships/diagramLayout" Target="../diagrams/layout11.xml"/><Relationship Id="rId18" Type="http://schemas.openxmlformats.org/officeDocument/2006/relationships/diagramLayout" Target="../diagrams/layout12.xml"/><Relationship Id="rId3" Type="http://schemas.openxmlformats.org/officeDocument/2006/relationships/diagramLayout" Target="../diagrams/layout9.xml"/><Relationship Id="rId21" Type="http://schemas.microsoft.com/office/2007/relationships/diagramDrawing" Target="../diagrams/drawing12.xml"/><Relationship Id="rId7" Type="http://schemas.openxmlformats.org/officeDocument/2006/relationships/diagramData" Target="../diagrams/data10.xml"/><Relationship Id="rId12" Type="http://schemas.openxmlformats.org/officeDocument/2006/relationships/diagramData" Target="../diagrams/data11.xml"/><Relationship Id="rId17" Type="http://schemas.openxmlformats.org/officeDocument/2006/relationships/diagramData" Target="../diagrams/data12.xml"/><Relationship Id="rId2" Type="http://schemas.openxmlformats.org/officeDocument/2006/relationships/diagramData" Target="../diagrams/data9.xml"/><Relationship Id="rId16" Type="http://schemas.microsoft.com/office/2007/relationships/diagramDrawing" Target="../diagrams/drawing11.xml"/><Relationship Id="rId20" Type="http://schemas.openxmlformats.org/officeDocument/2006/relationships/diagramColors" Target="../diagrams/colors12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9.xml"/><Relationship Id="rId11" Type="http://schemas.microsoft.com/office/2007/relationships/diagramDrawing" Target="../diagrams/drawing10.xml"/><Relationship Id="rId5" Type="http://schemas.openxmlformats.org/officeDocument/2006/relationships/diagramColors" Target="../diagrams/colors9.xml"/><Relationship Id="rId15" Type="http://schemas.openxmlformats.org/officeDocument/2006/relationships/diagramColors" Target="../diagrams/colors11.xml"/><Relationship Id="rId10" Type="http://schemas.openxmlformats.org/officeDocument/2006/relationships/diagramColors" Target="../diagrams/colors10.xml"/><Relationship Id="rId19" Type="http://schemas.openxmlformats.org/officeDocument/2006/relationships/diagramQuickStyle" Target="../diagrams/quickStyle12.xml"/><Relationship Id="rId4" Type="http://schemas.openxmlformats.org/officeDocument/2006/relationships/diagramQuickStyle" Target="../diagrams/quickStyle9.xml"/><Relationship Id="rId9" Type="http://schemas.openxmlformats.org/officeDocument/2006/relationships/diagramQuickStyle" Target="../diagrams/quickStyle10.xml"/><Relationship Id="rId14" Type="http://schemas.openxmlformats.org/officeDocument/2006/relationships/diagramQuickStyle" Target="../diagrams/quickStyle11.xml"/><Relationship Id="rId22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1"/>
          <p:cNvSpPr txBox="1">
            <a:spLocks noGrp="1"/>
          </p:cNvSpPr>
          <p:nvPr>
            <p:ph type="ctrTitle"/>
          </p:nvPr>
        </p:nvSpPr>
        <p:spPr>
          <a:xfrm>
            <a:off x="179512" y="1275606"/>
            <a:ext cx="6425430" cy="244827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kk-KZ" sz="3000" dirty="0">
                <a:latin typeface="Palatino Linotype" panose="02040502050505030304" pitchFamily="18" charset="0"/>
              </a:rPr>
              <a:t>Маңғыстау облысының </a:t>
            </a:r>
            <a:r>
              <a:rPr lang="en-US" sz="3000" dirty="0" smtClean="0">
                <a:latin typeface="Palatino Linotype" panose="02040502050505030304" pitchFamily="18" charset="0"/>
              </a:rPr>
              <a:t/>
            </a:r>
            <a:br>
              <a:rPr lang="en-US" sz="3000" dirty="0" smtClean="0">
                <a:latin typeface="Palatino Linotype" panose="02040502050505030304" pitchFamily="18" charset="0"/>
              </a:rPr>
            </a:br>
            <a:r>
              <a:rPr lang="kk-KZ" sz="3000" dirty="0" smtClean="0">
                <a:latin typeface="Palatino Linotype" panose="02040502050505030304" pitchFamily="18" charset="0"/>
              </a:rPr>
              <a:t>оқу-әдістемелік </a:t>
            </a:r>
            <a:r>
              <a:rPr lang="kk-KZ" sz="3000" dirty="0">
                <a:latin typeface="Palatino Linotype" panose="02040502050505030304" pitchFamily="18" charset="0"/>
              </a:rPr>
              <a:t>және  қосымша</a:t>
            </a:r>
            <a:r>
              <a:rPr lang="ru-RU" sz="3000" dirty="0">
                <a:latin typeface="Palatino Linotype" panose="02040502050505030304" pitchFamily="18" charset="0"/>
              </a:rPr>
              <a:t/>
            </a:r>
            <a:br>
              <a:rPr lang="ru-RU" sz="3000" dirty="0">
                <a:latin typeface="Palatino Linotype" panose="02040502050505030304" pitchFamily="18" charset="0"/>
              </a:rPr>
            </a:br>
            <a:r>
              <a:rPr lang="kk-KZ" sz="3000" dirty="0">
                <a:latin typeface="Palatino Linotype" panose="02040502050505030304" pitchFamily="18" charset="0"/>
              </a:rPr>
              <a:t>білім беру орталығының </a:t>
            </a:r>
            <a:r>
              <a:rPr lang="kk-KZ" sz="3000" dirty="0" smtClean="0">
                <a:latin typeface="Palatino Linotype" panose="02040502050505030304" pitchFamily="18" charset="0"/>
              </a:rPr>
              <a:t/>
            </a:r>
            <a:br>
              <a:rPr lang="kk-KZ" sz="3000" dirty="0" smtClean="0">
                <a:latin typeface="Palatino Linotype" panose="02040502050505030304" pitchFamily="18" charset="0"/>
              </a:rPr>
            </a:br>
            <a:r>
              <a:rPr lang="kk-KZ" sz="3000" dirty="0" smtClean="0">
                <a:latin typeface="Palatino Linotype" panose="02040502050505030304" pitchFamily="18" charset="0"/>
              </a:rPr>
              <a:t>2018 </a:t>
            </a:r>
            <a:r>
              <a:rPr lang="kk-KZ" sz="3000" dirty="0">
                <a:latin typeface="Palatino Linotype" panose="02040502050505030304" pitchFamily="18" charset="0"/>
              </a:rPr>
              <a:t>жылда атқарылған жұмыстардың  есебі</a:t>
            </a:r>
            <a:endParaRPr lang="ru-RU" sz="3000" dirty="0">
              <a:latin typeface="Palatino Linotype" panose="02040502050505030304" pitchFamily="18" charset="0"/>
            </a:endParaRPr>
          </a:p>
        </p:txBody>
      </p:sp>
      <p:pic>
        <p:nvPicPr>
          <p:cNvPr id="5" name="Picture 2" descr="C:\Users\asus\Desktop\i-4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AFF"/>
              </a:clrFrom>
              <a:clrTo>
                <a:srgbClr val="FFFA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643758"/>
            <a:ext cx="1430586" cy="1546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</a:t>
            </a:fld>
            <a:endParaRPr lang="en"/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1707654"/>
            <a:ext cx="730855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  <a:defRPr/>
            </a:pPr>
            <a:r>
              <a:rPr lang="kk-KZ" sz="1600" cap="all" dirty="0">
                <a:solidFill>
                  <a:srgbClr val="000099"/>
                </a:solidFill>
                <a:latin typeface="Palatino Linotype" panose="02040502050505030304" pitchFamily="18" charset="0"/>
                <a:cs typeface="Times New Roman" pitchFamily="18" charset="0"/>
              </a:rPr>
              <a:t>Оқу-әдістемелік және тәрбие жұмысын үйлестіру, озық педагогикалық тәжірибелерді енгізу;</a:t>
            </a:r>
          </a:p>
          <a:p>
            <a:pPr>
              <a:defRPr/>
            </a:pPr>
            <a:endParaRPr lang="kk-KZ" sz="1600" cap="all" dirty="0">
              <a:solidFill>
                <a:srgbClr val="000099"/>
              </a:solidFill>
              <a:latin typeface="Palatino Linotype" panose="02040502050505030304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v"/>
              <a:defRPr/>
            </a:pPr>
            <a:r>
              <a:rPr lang="kk-KZ" sz="1600" cap="all" dirty="0">
                <a:solidFill>
                  <a:srgbClr val="000099"/>
                </a:solidFill>
                <a:latin typeface="Palatino Linotype" panose="02040502050505030304" pitchFamily="18" charset="0"/>
                <a:cs typeface="Times New Roman" pitchFamily="18" charset="0"/>
              </a:rPr>
              <a:t>Қосымша білім беру бағдарламаларын іске асыру және аудандық, қалалық білім </a:t>
            </a:r>
            <a:r>
              <a:rPr lang="kk-KZ" sz="1600" cap="all" dirty="0" smtClean="0">
                <a:solidFill>
                  <a:srgbClr val="000099"/>
                </a:solidFill>
                <a:latin typeface="Palatino Linotype" panose="02040502050505030304" pitchFamily="18" charset="0"/>
                <a:cs typeface="Times New Roman" pitchFamily="18" charset="0"/>
              </a:rPr>
              <a:t>үйлестіру  </a:t>
            </a:r>
            <a:r>
              <a:rPr lang="kk-KZ" sz="1600" cap="all" dirty="0">
                <a:solidFill>
                  <a:srgbClr val="000099"/>
                </a:solidFill>
                <a:latin typeface="Palatino Linotype" panose="02040502050505030304" pitchFamily="18" charset="0"/>
                <a:cs typeface="Times New Roman" pitchFamily="18" charset="0"/>
              </a:rPr>
              <a:t>орталықтары мен мұғалімдердің біліктілік арттыру  бағытындағы жұмыс түрлерін ұйымдастыру;</a:t>
            </a:r>
          </a:p>
          <a:p>
            <a:pPr>
              <a:defRPr/>
            </a:pPr>
            <a:endParaRPr lang="kk-KZ" sz="1600" cap="all" dirty="0">
              <a:solidFill>
                <a:srgbClr val="000099"/>
              </a:solidFill>
              <a:latin typeface="Palatino Linotype" panose="02040502050505030304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v"/>
              <a:defRPr/>
            </a:pPr>
            <a:r>
              <a:rPr lang="kk-KZ" sz="1600" cap="all" dirty="0">
                <a:solidFill>
                  <a:srgbClr val="000099"/>
                </a:solidFill>
                <a:latin typeface="Palatino Linotype" panose="02040502050505030304" pitchFamily="18" charset="0"/>
                <a:cs typeface="Times New Roman" pitchFamily="18" charset="0"/>
              </a:rPr>
              <a:t> Білім беру мекемелері және ұйымдарымен әріптестікті  нығайту</a:t>
            </a:r>
            <a:r>
              <a:rPr lang="kk-KZ" sz="1600" cap="all" dirty="0">
                <a:solidFill>
                  <a:srgbClr val="009900"/>
                </a:solidFill>
                <a:latin typeface="Palatino Linotype" panose="02040502050505030304" pitchFamily="18" charset="0"/>
                <a:cs typeface="Arial" charset="0"/>
              </a:rPr>
              <a:t>. </a:t>
            </a:r>
            <a:endParaRPr lang="ru-RU" sz="1600" cap="all" dirty="0">
              <a:solidFill>
                <a:srgbClr val="009900"/>
              </a:solidFill>
              <a:latin typeface="Palatino Linotype" panose="02040502050505030304" pitchFamily="18" charset="0"/>
              <a:cs typeface="Arial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7544" y="555526"/>
            <a:ext cx="45720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k-KZ" sz="2400" b="1" cap="all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Орталықтың  мақсаты</a:t>
            </a:r>
            <a:r>
              <a:rPr lang="kk-KZ" sz="2400" b="1" dirty="0">
                <a:solidFill>
                  <a:schemeClr val="bg1"/>
                </a:solidFill>
                <a:latin typeface="Arial" charset="0"/>
                <a:cs typeface="Arial" charset="0"/>
              </a:rPr>
              <a:t>: </a:t>
            </a:r>
            <a:endParaRPr lang="ru-RU" sz="2400" b="1" dirty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29690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 lang="en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68680" y="1025302"/>
            <a:ext cx="3528392" cy="392679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just">
              <a:buFontTx/>
              <a:buChar char="-"/>
              <a:defRPr/>
            </a:pPr>
            <a:r>
              <a:rPr lang="kk-KZ" sz="1200" dirty="0">
                <a:solidFill>
                  <a:schemeClr val="tx1"/>
                </a:solidFill>
                <a:latin typeface="Palatino Linotype" panose="02040502050505030304" pitchFamily="18" charset="0"/>
                <a:cs typeface="Times New Roman" pitchFamily="18" charset="0"/>
              </a:rPr>
              <a:t>Маңғыстау облысының білім басқармасы;</a:t>
            </a:r>
          </a:p>
          <a:p>
            <a:pPr algn="just">
              <a:defRPr/>
            </a:pPr>
            <a:endParaRPr lang="kk-KZ" sz="1200" dirty="0">
              <a:solidFill>
                <a:schemeClr val="tx1"/>
              </a:solidFill>
              <a:latin typeface="Palatino Linotype" panose="02040502050505030304" pitchFamily="18" charset="0"/>
              <a:cs typeface="Times New Roman" pitchFamily="18" charset="0"/>
            </a:endParaRPr>
          </a:p>
          <a:p>
            <a:pPr algn="just">
              <a:buFontTx/>
              <a:buChar char="-"/>
              <a:defRPr/>
            </a:pPr>
            <a:r>
              <a:rPr lang="kk-KZ" sz="1200" dirty="0">
                <a:solidFill>
                  <a:schemeClr val="tx1"/>
                </a:solidFill>
                <a:latin typeface="Palatino Linotype" panose="02040502050505030304" pitchFamily="18" charset="0"/>
                <a:cs typeface="Times New Roman" pitchFamily="18" charset="0"/>
              </a:rPr>
              <a:t>Ы.Алтынсарин атындағы ҰБА;</a:t>
            </a:r>
          </a:p>
          <a:p>
            <a:pPr algn="just">
              <a:defRPr/>
            </a:pPr>
            <a:endParaRPr lang="kk-KZ" sz="1200" dirty="0">
              <a:solidFill>
                <a:schemeClr val="tx1"/>
              </a:solidFill>
              <a:latin typeface="Palatino Linotype" panose="02040502050505030304" pitchFamily="18" charset="0"/>
              <a:cs typeface="Times New Roman" pitchFamily="18" charset="0"/>
            </a:endParaRPr>
          </a:p>
          <a:p>
            <a:pPr algn="just">
              <a:buFontTx/>
              <a:buChar char="-"/>
              <a:defRPr/>
            </a:pPr>
            <a:r>
              <a:rPr lang="kk-KZ" sz="1200" dirty="0">
                <a:solidFill>
                  <a:schemeClr val="tx1"/>
                </a:solidFill>
                <a:latin typeface="Palatino Linotype" panose="02040502050505030304" pitchFamily="18" charset="0"/>
                <a:cs typeface="Times New Roman" pitchFamily="18" charset="0"/>
              </a:rPr>
              <a:t> Республикалық қосымша білім беру оқу-әдістемелік орталығы;</a:t>
            </a:r>
          </a:p>
          <a:p>
            <a:pPr algn="just">
              <a:defRPr/>
            </a:pPr>
            <a:endParaRPr lang="kk-KZ" sz="1200" dirty="0">
              <a:solidFill>
                <a:schemeClr val="tx1"/>
              </a:solidFill>
              <a:latin typeface="Palatino Linotype" panose="02040502050505030304" pitchFamily="18" charset="0"/>
              <a:cs typeface="Times New Roman" pitchFamily="18" charset="0"/>
            </a:endParaRPr>
          </a:p>
          <a:p>
            <a:pPr algn="just">
              <a:buFontTx/>
              <a:buChar char="-"/>
              <a:defRPr/>
            </a:pPr>
            <a:r>
              <a:rPr lang="kk-KZ" sz="1200" dirty="0">
                <a:solidFill>
                  <a:schemeClr val="tx1"/>
                </a:solidFill>
                <a:latin typeface="Palatino Linotype" panose="02040502050505030304" pitchFamily="18" charset="0"/>
                <a:cs typeface="Times New Roman" pitchFamily="18" charset="0"/>
              </a:rPr>
              <a:t>“НЗМ” ДББҰ  ПШО Ақтау қаласындағы филиалы;</a:t>
            </a:r>
          </a:p>
          <a:p>
            <a:pPr marL="285750" indent="-285750" algn="just">
              <a:buFontTx/>
              <a:buChar char="-"/>
              <a:defRPr/>
            </a:pPr>
            <a:endParaRPr lang="kk-KZ" sz="1200" dirty="0">
              <a:solidFill>
                <a:schemeClr val="tx1"/>
              </a:solidFill>
              <a:latin typeface="Palatino Linotype" panose="02040502050505030304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kk-KZ" sz="1200" dirty="0">
                <a:solidFill>
                  <a:schemeClr val="tx1"/>
                </a:solidFill>
                <a:latin typeface="Palatino Linotype" panose="02040502050505030304" pitchFamily="18" charset="0"/>
                <a:cs typeface="Times New Roman" pitchFamily="18" charset="0"/>
              </a:rPr>
              <a:t>-“Өрлеу” БАҰО” АҚ филиалы Маңғыстау облысы бойынша ПҚ БАИ;</a:t>
            </a:r>
          </a:p>
          <a:p>
            <a:pPr algn="just">
              <a:defRPr/>
            </a:pPr>
            <a:endParaRPr lang="kk-KZ" sz="1200" dirty="0">
              <a:solidFill>
                <a:schemeClr val="tx1"/>
              </a:solidFill>
              <a:latin typeface="Palatino Linotype" panose="02040502050505030304" pitchFamily="18" charset="0"/>
              <a:cs typeface="Times New Roman" pitchFamily="18" charset="0"/>
            </a:endParaRPr>
          </a:p>
          <a:p>
            <a:pPr algn="just">
              <a:buFontTx/>
              <a:buChar char="-"/>
              <a:defRPr/>
            </a:pPr>
            <a:r>
              <a:rPr lang="kk-KZ" sz="1200" dirty="0">
                <a:solidFill>
                  <a:schemeClr val="tx1"/>
                </a:solidFill>
                <a:latin typeface="Palatino Linotype" panose="02040502050505030304" pitchFamily="18" charset="0"/>
                <a:cs typeface="Times New Roman" pitchFamily="18" charset="0"/>
              </a:rPr>
              <a:t> Ақтау қаласындағы “НЗМ”;</a:t>
            </a:r>
          </a:p>
          <a:p>
            <a:pPr algn="just">
              <a:buFontTx/>
              <a:buChar char="-"/>
              <a:defRPr/>
            </a:pPr>
            <a:endParaRPr lang="kk-KZ" sz="1200" dirty="0">
              <a:solidFill>
                <a:schemeClr val="tx1"/>
              </a:solidFill>
              <a:latin typeface="Palatino Linotype" panose="02040502050505030304" pitchFamily="18" charset="0"/>
              <a:cs typeface="Times New Roman" pitchFamily="18" charset="0"/>
            </a:endParaRPr>
          </a:p>
          <a:p>
            <a:pPr algn="just">
              <a:buFontTx/>
              <a:buChar char="-"/>
              <a:defRPr/>
            </a:pPr>
            <a:r>
              <a:rPr lang="kk-KZ" sz="1200" dirty="0">
                <a:solidFill>
                  <a:schemeClr val="tx1"/>
                </a:solidFill>
                <a:latin typeface="Palatino Linotype" panose="02040502050505030304" pitchFamily="18" charset="0"/>
                <a:cs typeface="Times New Roman" pitchFamily="18" charset="0"/>
              </a:rPr>
              <a:t> Аудандық, қалалық білім бөлімдері мен білім үйлестіру орталықтары;</a:t>
            </a:r>
          </a:p>
          <a:p>
            <a:pPr algn="just">
              <a:buFontTx/>
              <a:buChar char="-"/>
              <a:defRPr/>
            </a:pPr>
            <a:endParaRPr lang="kk-KZ" sz="1200" dirty="0">
              <a:solidFill>
                <a:schemeClr val="tx1"/>
              </a:solidFill>
              <a:latin typeface="Palatino Linotype" panose="02040502050505030304" pitchFamily="18" charset="0"/>
              <a:cs typeface="Times New Roman" pitchFamily="18" charset="0"/>
            </a:endParaRPr>
          </a:p>
          <a:p>
            <a:pPr algn="just">
              <a:buFontTx/>
              <a:buChar char="-"/>
              <a:defRPr/>
            </a:pPr>
            <a:r>
              <a:rPr lang="kk-KZ" sz="1200" dirty="0">
                <a:solidFill>
                  <a:schemeClr val="tx1"/>
                </a:solidFill>
                <a:latin typeface="Palatino Linotype" panose="02040502050505030304" pitchFamily="18" charset="0"/>
                <a:cs typeface="Times New Roman" pitchFamily="18" charset="0"/>
              </a:rPr>
              <a:t> Үкіметтік емес ұйымдар.</a:t>
            </a:r>
          </a:p>
          <a:p>
            <a:pPr algn="just">
              <a:defRPr/>
            </a:pPr>
            <a:endParaRPr lang="kk-KZ" sz="1200" dirty="0">
              <a:solidFill>
                <a:schemeClr val="tx1"/>
              </a:solidFill>
              <a:latin typeface="Palatino Linotype" panose="02040502050505030304" pitchFamily="18" charset="0"/>
            </a:endParaRPr>
          </a:p>
          <a:p>
            <a:pPr algn="just">
              <a:defRPr/>
            </a:pPr>
            <a:endParaRPr lang="kk-KZ" sz="1200" dirty="0">
              <a:solidFill>
                <a:schemeClr val="tx1"/>
              </a:solidFill>
              <a:latin typeface="Palatino Linotype" panose="02040502050505030304" pitchFamily="18" charset="0"/>
            </a:endParaRPr>
          </a:p>
          <a:p>
            <a:pPr algn="just">
              <a:defRPr/>
            </a:pPr>
            <a:endParaRPr lang="kk-KZ" sz="1200" dirty="0">
              <a:solidFill>
                <a:schemeClr val="tx1"/>
              </a:solidFill>
              <a:latin typeface="Palatino Linotype" panose="02040502050505030304" pitchFamily="18" charset="0"/>
            </a:endParaRPr>
          </a:p>
          <a:p>
            <a:pPr algn="just">
              <a:defRPr/>
            </a:pPr>
            <a:endParaRPr lang="ru-RU" sz="12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36979807"/>
              </p:ext>
            </p:extLst>
          </p:nvPr>
        </p:nvGraphicFramePr>
        <p:xfrm>
          <a:off x="4078897" y="1025302"/>
          <a:ext cx="4741576" cy="41652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5383212" y="3219822"/>
            <a:ext cx="315436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lvl="1" eaLnBrk="1" hangingPunct="1"/>
            <a:r>
              <a:rPr lang="kk-KZ" alt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Қосымша білім беру мен тәрбие</a:t>
            </a:r>
            <a:endParaRPr lang="ru-RU" altLang="ru-RU" sz="1600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5004048" y="3893286"/>
            <a:ext cx="36830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lvl="1" eaLnBrk="1" hangingPunct="1"/>
            <a:r>
              <a:rPr lang="kk-KZ" alt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Робототехниканы енгізу және дамыту</a:t>
            </a:r>
            <a:endParaRPr lang="ru-RU" altLang="ru-RU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5004048" y="4607975"/>
            <a:ext cx="29051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lvl="1" eaLnBrk="1" hangingPunct="1"/>
            <a:r>
              <a:rPr lang="kk-KZ" alt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Білім беруді ақпараттандыру</a:t>
            </a:r>
            <a:endParaRPr lang="ru-RU" altLang="ru-RU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37"/>
          <p:cNvSpPr txBox="1">
            <a:spLocks noChangeArrowheads="1"/>
          </p:cNvSpPr>
          <p:nvPr/>
        </p:nvSpPr>
        <p:spPr bwMode="auto">
          <a:xfrm>
            <a:off x="0" y="376651"/>
            <a:ext cx="71056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kk-KZ" alt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БАСЫМ  БАҒЫТТАР</a:t>
            </a:r>
            <a:endParaRPr lang="ru-RU" alt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56395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</a:t>
            </a:fld>
            <a:endParaRPr lang="en"/>
          </a:p>
        </p:txBody>
      </p:sp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107504" y="411510"/>
            <a:ext cx="6127163" cy="910216"/>
          </a:xfrm>
        </p:spPr>
        <p:txBody>
          <a:bodyPr/>
          <a:lstStyle/>
          <a:p>
            <a:r>
              <a:rPr lang="kk-KZ" sz="1600" dirty="0">
                <a:latin typeface="Palatino Linotype" panose="02040502050505030304" pitchFamily="18" charset="0"/>
              </a:rPr>
              <a:t>Мұғалім имиджін көтеру </a:t>
            </a:r>
            <a:r>
              <a:rPr lang="kk-KZ" sz="1600" dirty="0" smtClean="0">
                <a:latin typeface="Palatino Linotype" panose="02040502050505030304" pitchFamily="18" charset="0"/>
              </a:rPr>
              <a:t>мақсатындағы </a:t>
            </a:r>
            <a:r>
              <a:rPr lang="kk-KZ" sz="1600" dirty="0">
                <a:latin typeface="Palatino Linotype" panose="02040502050505030304" pitchFamily="18" charset="0"/>
              </a:rPr>
              <a:t>декадалар, байқаулар, сайыстар, олимпиадалар мен конкурстар</a:t>
            </a:r>
            <a:r>
              <a:rPr lang="ru-RU" sz="1600" dirty="0">
                <a:latin typeface="Palatino Linotype" panose="02040502050505030304" pitchFamily="18" charset="0"/>
              </a:rPr>
              <a:t/>
            </a:r>
            <a:br>
              <a:rPr lang="ru-RU" sz="1600" dirty="0">
                <a:latin typeface="Palatino Linotype" panose="02040502050505030304" pitchFamily="18" charset="0"/>
              </a:rPr>
            </a:br>
            <a:endParaRPr lang="ru-RU" sz="1600" dirty="0">
              <a:latin typeface="Palatino Linotype" panose="0204050205050503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756917140"/>
              </p:ext>
            </p:extLst>
          </p:nvPr>
        </p:nvGraphicFramePr>
        <p:xfrm>
          <a:off x="4860032" y="1573282"/>
          <a:ext cx="3912096" cy="2680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62484538"/>
              </p:ext>
            </p:extLst>
          </p:nvPr>
        </p:nvGraphicFramePr>
        <p:xfrm>
          <a:off x="323528" y="1131590"/>
          <a:ext cx="4433492" cy="3554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578534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5</a:t>
            </a:fld>
            <a:endParaRPr lang="en"/>
          </a:p>
        </p:txBody>
      </p:sp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107504" y="339502"/>
            <a:ext cx="6127163" cy="910216"/>
          </a:xfrm>
        </p:spPr>
        <p:txBody>
          <a:bodyPr/>
          <a:lstStyle/>
          <a:p>
            <a:r>
              <a:rPr lang="kk-KZ" sz="2400" dirty="0">
                <a:latin typeface="Palatino Linotype" panose="02040502050505030304" pitchFamily="18" charset="0"/>
              </a:rPr>
              <a:t>Оқушылар мен өткізілген </a:t>
            </a:r>
            <a:r>
              <a:rPr lang="kk-KZ" sz="2400" dirty="0" smtClean="0">
                <a:latin typeface="Palatino Linotype" panose="02040502050505030304" pitchFamily="18" charset="0"/>
              </a:rPr>
              <a:t>шаралар</a:t>
            </a:r>
            <a:endParaRPr lang="ru-RU" sz="2400" dirty="0">
              <a:latin typeface="Palatino Linotype" panose="02040502050505030304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600833752"/>
              </p:ext>
            </p:extLst>
          </p:nvPr>
        </p:nvGraphicFramePr>
        <p:xfrm>
          <a:off x="2195736" y="1354476"/>
          <a:ext cx="5136232" cy="3282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79512" y="1795159"/>
            <a:ext cx="365837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k-KZ" sz="2400" b="1" dirty="0">
                <a:latin typeface="Palatino Linotype" panose="02040502050505030304" pitchFamily="18" charset="0"/>
                <a:ea typeface="Times New Roman" panose="02020603050405020304" pitchFamily="18" charset="0"/>
              </a:rPr>
              <a:t>35 байқау </a:t>
            </a:r>
            <a:r>
              <a:rPr lang="kk-KZ" sz="2400" b="1" dirty="0" smtClean="0">
                <a:latin typeface="Palatino Linotype" panose="02040502050505030304" pitchFamily="18" charset="0"/>
                <a:ea typeface="Times New Roman" panose="02020603050405020304" pitchFamily="18" charset="0"/>
              </a:rPr>
              <a:t>өтті</a:t>
            </a:r>
          </a:p>
          <a:p>
            <a:pPr algn="ctr"/>
            <a:r>
              <a:rPr lang="kk-KZ" sz="2400" b="1" dirty="0">
                <a:latin typeface="Palatino Linotype" panose="02040502050505030304" pitchFamily="18" charset="0"/>
              </a:rPr>
              <a:t>Байқауға 25297 оқушы </a:t>
            </a:r>
            <a:endParaRPr lang="kk-KZ" sz="2400" b="1" dirty="0" smtClean="0">
              <a:latin typeface="Palatino Linotype" panose="02040502050505030304" pitchFamily="18" charset="0"/>
            </a:endParaRPr>
          </a:p>
          <a:p>
            <a:pPr algn="ctr"/>
            <a:r>
              <a:rPr lang="kk-KZ" sz="2400" b="1" dirty="0" smtClean="0">
                <a:latin typeface="Palatino Linotype" panose="02040502050505030304" pitchFamily="18" charset="0"/>
              </a:rPr>
              <a:t>қатысты</a:t>
            </a:r>
            <a:endParaRPr lang="ru-RU" sz="2400" b="1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8089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sz="2800" dirty="0">
                <a:latin typeface="Palatino Linotype" panose="02040502050505030304" pitchFamily="18" charset="0"/>
              </a:rPr>
              <a:t>Республикалық </a:t>
            </a:r>
            <a:r>
              <a:rPr lang="kk-KZ" sz="2800" dirty="0" smtClean="0">
                <a:latin typeface="Palatino Linotype" panose="02040502050505030304" pitchFamily="18" charset="0"/>
              </a:rPr>
              <a:t>байқаулар</a:t>
            </a:r>
            <a:endParaRPr lang="ru-RU" sz="2800" dirty="0">
              <a:latin typeface="Palatino Linotype" panose="0204050205050503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6</a:t>
            </a:fld>
            <a:endParaRPr lang="en"/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1347614"/>
            <a:ext cx="820891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kk-KZ" sz="1600" dirty="0" smtClean="0">
                <a:latin typeface="Palatino Linotype" panose="02040502050505030304" pitchFamily="18" charset="0"/>
                <a:ea typeface="Times New Roman" panose="02020603050405020304" pitchFamily="18" charset="0"/>
              </a:rPr>
              <a:t>«</a:t>
            </a:r>
            <a:r>
              <a:rPr lang="kk-KZ" sz="1600" dirty="0">
                <a:latin typeface="Palatino Linotype" panose="02040502050505030304" pitchFamily="18" charset="0"/>
                <a:ea typeface="Times New Roman" panose="02020603050405020304" pitchFamily="18" charset="0"/>
              </a:rPr>
              <a:t>KazRoboProject-2018» ғылыми-техникалық жобалар байқауынан «Роботрек» командасы ІІІ </a:t>
            </a:r>
            <a:r>
              <a:rPr lang="kk-KZ" sz="1600" dirty="0" smtClean="0">
                <a:latin typeface="Palatino Linotype" panose="02040502050505030304" pitchFamily="18" charset="0"/>
                <a:ea typeface="Times New Roman" panose="02020603050405020304" pitchFamily="18" charset="0"/>
              </a:rPr>
              <a:t>орын</a:t>
            </a:r>
          </a:p>
          <a:p>
            <a:pPr marL="285750" indent="-285750">
              <a:buFontTx/>
              <a:buChar char="-"/>
            </a:pPr>
            <a:r>
              <a:rPr lang="kk-KZ" sz="1600" dirty="0">
                <a:latin typeface="Palatino Linotype" panose="02040502050505030304" pitchFamily="18" charset="0"/>
              </a:rPr>
              <a:t>«Қозғалыстың жас инспекторлары»  слетінде «Ең үздік гимназия» номинациясы бойынша  Бас жүлде (</a:t>
            </a:r>
            <a:r>
              <a:rPr lang="kk-KZ" sz="1600" i="1" dirty="0">
                <a:latin typeface="Palatino Linotype" panose="02040502050505030304" pitchFamily="18" charset="0"/>
              </a:rPr>
              <a:t>Мұнайлы ауданы, №5 орта мектебінің «Жас қыран» жасағы</a:t>
            </a:r>
            <a:r>
              <a:rPr lang="kk-KZ" sz="1600" i="1" dirty="0" smtClean="0">
                <a:latin typeface="Palatino Linotype" panose="02040502050505030304" pitchFamily="18" charset="0"/>
              </a:rPr>
              <a:t>)</a:t>
            </a:r>
          </a:p>
          <a:p>
            <a:pPr marL="285750" indent="-285750">
              <a:buFontTx/>
              <a:buChar char="-"/>
            </a:pPr>
            <a:r>
              <a:rPr lang="kk-KZ" sz="1600" dirty="0" smtClean="0">
                <a:latin typeface="Palatino Linotype" panose="02040502050505030304" pitchFamily="18" charset="0"/>
              </a:rPr>
              <a:t>«</a:t>
            </a:r>
            <a:r>
              <a:rPr lang="kk-KZ" sz="1600" dirty="0">
                <a:latin typeface="Palatino Linotype" panose="02040502050505030304" pitchFamily="18" charset="0"/>
              </a:rPr>
              <a:t>Капитандар» сайысынан </a:t>
            </a:r>
            <a:r>
              <a:rPr lang="kk-KZ" sz="1600" i="1" dirty="0">
                <a:latin typeface="Palatino Linotype" panose="02040502050505030304" pitchFamily="18" charset="0"/>
              </a:rPr>
              <a:t>(М.Мейрам Мұнайлы ауданы, №5 орта мектебі оқушысы</a:t>
            </a:r>
            <a:r>
              <a:rPr lang="kk-KZ" sz="1600" dirty="0">
                <a:latin typeface="Palatino Linotype" panose="02040502050505030304" pitchFamily="18" charset="0"/>
              </a:rPr>
              <a:t>) ІІ </a:t>
            </a:r>
            <a:r>
              <a:rPr lang="kk-KZ" sz="1600" dirty="0" smtClean="0">
                <a:latin typeface="Palatino Linotype" panose="02040502050505030304" pitchFamily="18" charset="0"/>
              </a:rPr>
              <a:t>орын</a:t>
            </a:r>
            <a:r>
              <a:rPr lang="kk-KZ" sz="1600" i="1" dirty="0" smtClean="0">
                <a:latin typeface="Palatino Linotype" panose="02040502050505030304" pitchFamily="18" charset="0"/>
              </a:rPr>
              <a:t> </a:t>
            </a:r>
          </a:p>
          <a:p>
            <a:pPr marL="285750" indent="-285750">
              <a:buFontTx/>
              <a:buChar char="-"/>
            </a:pPr>
            <a:r>
              <a:rPr lang="kk-KZ" sz="1600" dirty="0" smtClean="0">
                <a:latin typeface="Palatino Linotype" panose="02040502050505030304" pitchFamily="18" charset="0"/>
              </a:rPr>
              <a:t>«</a:t>
            </a:r>
            <a:r>
              <a:rPr lang="kk-KZ" sz="1600" dirty="0">
                <a:latin typeface="Palatino Linotype" panose="02040502050505030304" pitchFamily="18" charset="0"/>
              </a:rPr>
              <a:t>Burabay Summer Fest» І Халықаралық  балалар мен жасөспірімдер телевизиялық фестивалінде («</a:t>
            </a:r>
            <a:r>
              <a:rPr lang="kk-KZ" sz="1600" i="1" dirty="0">
                <a:latin typeface="Palatino Linotype" panose="02040502050505030304" pitchFamily="18" charset="0"/>
              </a:rPr>
              <a:t>Көркемдік оқу» номинациясы бойынша Ақтау қаласы «Оқушы» орталығының оқушысы Туркменбай Назым</a:t>
            </a:r>
            <a:r>
              <a:rPr lang="kk-KZ" sz="1600" dirty="0">
                <a:latin typeface="Palatino Linotype" panose="02040502050505030304" pitchFamily="18" charset="0"/>
              </a:rPr>
              <a:t>) ІІ </a:t>
            </a:r>
            <a:r>
              <a:rPr lang="kk-KZ" sz="1600" dirty="0" smtClean="0">
                <a:latin typeface="Palatino Linotype" panose="02040502050505030304" pitchFamily="18" charset="0"/>
              </a:rPr>
              <a:t>орын</a:t>
            </a:r>
          </a:p>
          <a:p>
            <a:pPr marL="285750" indent="-285750">
              <a:buFontTx/>
              <a:buChar char="-"/>
            </a:pPr>
            <a:r>
              <a:rPr lang="kk-KZ" sz="1600" b="1" dirty="0" smtClean="0">
                <a:latin typeface="Palatino Linotype" panose="02040502050505030304" pitchFamily="18" charset="0"/>
              </a:rPr>
              <a:t>«</a:t>
            </a:r>
            <a:r>
              <a:rPr lang="kk-KZ" sz="1600" dirty="0">
                <a:latin typeface="Palatino Linotype" panose="02040502050505030304" pitchFamily="18" charset="0"/>
              </a:rPr>
              <a:t>Шеберлер қаласы:ата-бабамыздың мұрасын сақтаймыз және дамытамыз» өлкетану сәндік-қолданбалы шығармашылығы көрмесінен  1- І орын (</a:t>
            </a:r>
            <a:r>
              <a:rPr lang="kk-KZ" sz="1600" i="1" dirty="0">
                <a:latin typeface="Palatino Linotype" panose="02040502050505030304" pitchFamily="18" charset="0"/>
              </a:rPr>
              <a:t>Жаңаөзен қаласы, «Оқушылар шығармашылық үйінің» </a:t>
            </a:r>
            <a:r>
              <a:rPr lang="kk-KZ" sz="1600" i="1" dirty="0" smtClean="0">
                <a:latin typeface="Palatino Linotype" panose="02040502050505030304" pitchFamily="18" charset="0"/>
              </a:rPr>
              <a:t>оқушылары Сахиев Қамбар </a:t>
            </a:r>
          </a:p>
          <a:p>
            <a:pPr marL="285750" indent="-285750">
              <a:buFontTx/>
              <a:buChar char="-"/>
            </a:pPr>
            <a:r>
              <a:rPr lang="kk-KZ" sz="1600" i="1" dirty="0" smtClean="0">
                <a:latin typeface="Palatino Linotype" panose="02040502050505030304" pitchFamily="18" charset="0"/>
              </a:rPr>
              <a:t>АджибаевМолдахан</a:t>
            </a:r>
            <a:r>
              <a:rPr lang="kk-KZ" sz="1600" dirty="0">
                <a:latin typeface="Palatino Linotype" panose="02040502050505030304" pitchFamily="18" charset="0"/>
              </a:rPr>
              <a:t>) 1-ІІ орын, 1-ІІІ орын (</a:t>
            </a:r>
            <a:r>
              <a:rPr lang="kk-KZ" sz="1600" i="1" dirty="0">
                <a:latin typeface="Palatino Linotype" panose="02040502050505030304" pitchFamily="18" charset="0"/>
              </a:rPr>
              <a:t>Ақтау қаласы, «Оқушы» орталығының оқушысы Молдағали Жұлдызай) </a:t>
            </a:r>
            <a:endParaRPr lang="ru-RU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58444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sz="2800" dirty="0" smtClean="0">
                <a:latin typeface="Palatino Linotype" panose="02040502050505030304" pitchFamily="18" charset="0"/>
              </a:rPr>
              <a:t>Әлеуметтік жобалар</a:t>
            </a:r>
            <a:endParaRPr lang="ru-RU" sz="2800" dirty="0">
              <a:latin typeface="Palatino Linotype" panose="0204050205050503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7</a:t>
            </a:fld>
            <a:endParaRPr lang="en"/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1385738"/>
            <a:ext cx="7272808" cy="295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tabLst>
                <a:tab pos="270510" algn="l"/>
              </a:tabLst>
            </a:pPr>
            <a:r>
              <a:rPr lang="kk-KZ" sz="1800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«Балалар бастауы» байқауына 9 оқушы қатысып,3 оқушы, «Бір апта қалада» және «Бір апта ауылда» байқауына 35 оқушы қатысып, 24 оқушы марапатталды.Республикалық «Ауыл көшбасшылары» жобасына 8000-дай оқушы қатысты</a:t>
            </a:r>
            <a:r>
              <a:rPr lang="kk-KZ" sz="1800" dirty="0" smtClean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0215" algn="just">
              <a:lnSpc>
                <a:spcPct val="115000"/>
              </a:lnSpc>
              <a:tabLst>
                <a:tab pos="270510" algn="l"/>
              </a:tabLst>
            </a:pPr>
            <a:endParaRPr lang="ru-RU" sz="1800" dirty="0">
              <a:solidFill>
                <a:srgbClr val="002060"/>
              </a:solidFill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tabLst>
                <a:tab pos="270510" algn="l"/>
              </a:tabLst>
            </a:pPr>
            <a:r>
              <a:rPr lang="kk-KZ" sz="1800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	    «Асар» қайырымдылық акциясы «Жомарт жүрек» жобасы жүгізілді; «Мейірімділік – рухани жан байлығы» қайырымдылық шарасынан түскен  қаражат 2 аз қамтылған отбасына табысталды.</a:t>
            </a:r>
            <a:endParaRPr lang="ru-RU" sz="1800" dirty="0">
              <a:solidFill>
                <a:srgbClr val="002060"/>
              </a:solidFill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31744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dirty="0" smtClean="0">
                <a:latin typeface="Palatino Linotype" panose="02040502050505030304" pitchFamily="18" charset="0"/>
              </a:rPr>
              <a:t>Біліктілік арттыру курстары</a:t>
            </a:r>
            <a:endParaRPr lang="ru-RU" dirty="0">
              <a:latin typeface="Palatino Linotype" panose="0204050205050503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8</a:t>
            </a:fld>
            <a:endParaRPr lang="en"/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1275334295"/>
              </p:ext>
            </p:extLst>
          </p:nvPr>
        </p:nvGraphicFramePr>
        <p:xfrm>
          <a:off x="312814" y="1419622"/>
          <a:ext cx="5993861" cy="33063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6306675" y="1421160"/>
            <a:ext cx="25667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dirty="0" smtClean="0"/>
              <a:t>Өзгерту керек бірінің астына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91377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9</a:t>
            </a:fld>
            <a:endParaRPr lang="en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dirty="0" smtClean="0">
                <a:latin typeface="Palatino Linotype" panose="02040502050505030304" pitchFamily="18" charset="0"/>
              </a:rPr>
              <a:t>Үш тілде білім беру пилоттық мектептер</a:t>
            </a:r>
            <a:endParaRPr lang="ru-RU" dirty="0">
              <a:latin typeface="Palatino Linotype" panose="0204050205050503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39369" t="10101" r="27556" b="9401"/>
          <a:stretch/>
        </p:blipFill>
        <p:spPr>
          <a:xfrm>
            <a:off x="611560" y="1464061"/>
            <a:ext cx="2547785" cy="348803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813043" y="1707654"/>
            <a:ext cx="498726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b="1" dirty="0" smtClean="0">
                <a:latin typeface="Palatino Linotype" panose="02040502050505030304" pitchFamily="18" charset="0"/>
              </a:rPr>
              <a:t>Облыс </a:t>
            </a:r>
            <a:r>
              <a:rPr lang="kk-KZ" b="1" dirty="0">
                <a:latin typeface="Palatino Linotype" panose="02040502050505030304" pitchFamily="18" charset="0"/>
              </a:rPr>
              <a:t>бойынша </a:t>
            </a:r>
            <a:r>
              <a:rPr lang="kk-KZ" b="1" dirty="0" smtClean="0">
                <a:latin typeface="Palatino Linotype" panose="02040502050505030304" pitchFamily="18" charset="0"/>
              </a:rPr>
              <a:t>пилоттық жобада -</a:t>
            </a:r>
            <a:r>
              <a:rPr lang="kk-KZ" b="1" dirty="0" smtClean="0">
                <a:solidFill>
                  <a:srgbClr val="FF0000"/>
                </a:solidFill>
                <a:latin typeface="Palatino Linotype" panose="02040502050505030304" pitchFamily="18" charset="0"/>
              </a:rPr>
              <a:t>104 мектеп</a:t>
            </a:r>
          </a:p>
          <a:p>
            <a:endParaRPr lang="kk-KZ" b="1" dirty="0">
              <a:solidFill>
                <a:srgbClr val="FF0000"/>
              </a:solidFill>
              <a:latin typeface="Palatino Linotype" panose="02040502050505030304" pitchFamily="18" charset="0"/>
            </a:endParaRPr>
          </a:p>
          <a:p>
            <a:r>
              <a:rPr lang="kk-KZ" b="1" dirty="0" smtClean="0">
                <a:solidFill>
                  <a:srgbClr val="FF0000"/>
                </a:solidFill>
                <a:latin typeface="Palatino Linotype" panose="02040502050505030304" pitchFamily="18" charset="0"/>
              </a:rPr>
              <a:t>3 мектеп – </a:t>
            </a:r>
            <a:r>
              <a:rPr lang="kk-KZ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Palatino Linotype" panose="02040502050505030304" pitchFamily="18" charset="0"/>
              </a:rPr>
              <a:t>ағылшын тілінде сабақ беретін мектептер</a:t>
            </a:r>
          </a:p>
          <a:p>
            <a:r>
              <a:rPr lang="kk-KZ" b="1" dirty="0" smtClean="0">
                <a:solidFill>
                  <a:srgbClr val="FF0000"/>
                </a:solidFill>
                <a:latin typeface="Palatino Linotype" panose="02040502050505030304" pitchFamily="18" charset="0"/>
              </a:rPr>
              <a:t>101 мектеп – </a:t>
            </a:r>
            <a:r>
              <a:rPr lang="kk-KZ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Palatino Linotype" panose="02040502050505030304" pitchFamily="18" charset="0"/>
              </a:rPr>
              <a:t>элементтерін енгізетін мектептер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03277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dirty="0" smtClean="0">
                <a:latin typeface="Palatino Linotype" panose="02040502050505030304" pitchFamily="18" charset="0"/>
              </a:rPr>
              <a:t>Үш тілде білім беру</a:t>
            </a:r>
            <a:endParaRPr lang="ru-RU" dirty="0">
              <a:latin typeface="Palatino Linotype" panose="0204050205050503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10</a:t>
            </a:fld>
            <a:endParaRPr lang="en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647092531"/>
              </p:ext>
            </p:extLst>
          </p:nvPr>
        </p:nvGraphicFramePr>
        <p:xfrm>
          <a:off x="179512" y="1563638"/>
          <a:ext cx="3816424" cy="2808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513708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11</a:t>
            </a:fld>
            <a:endParaRPr lang="en"/>
          </a:p>
        </p:txBody>
      </p:sp>
      <p:sp>
        <p:nvSpPr>
          <p:cNvPr id="5" name="TextBox 4"/>
          <p:cNvSpPr txBox="1"/>
          <p:nvPr/>
        </p:nvSpPr>
        <p:spPr>
          <a:xfrm>
            <a:off x="3657359" y="1707654"/>
            <a:ext cx="19639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dirty="0" smtClean="0"/>
              <a:t>Геогргий кіргізу керек</a:t>
            </a:r>
            <a:endParaRPr lang="ru-RU" dirty="0"/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29497388"/>
              </p:ext>
            </p:extLst>
          </p:nvPr>
        </p:nvGraphicFramePr>
        <p:xfrm>
          <a:off x="323528" y="1491630"/>
          <a:ext cx="3600400" cy="22845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dirty="0" smtClean="0">
                <a:latin typeface="Palatino Linotype" panose="02040502050505030304" pitchFamily="18" charset="0"/>
              </a:rPr>
              <a:t>Үш тілде білім беру</a:t>
            </a:r>
            <a:endParaRPr lang="ru-RU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6307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12</a:t>
            </a:fld>
            <a:endParaRPr lang="en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51520" y="339502"/>
            <a:ext cx="5492400" cy="766200"/>
          </a:xfrm>
        </p:spPr>
        <p:txBody>
          <a:bodyPr/>
          <a:lstStyle/>
          <a:p>
            <a:r>
              <a:rPr lang="kk-KZ" dirty="0">
                <a:latin typeface="Palatino Linotype" panose="02040502050505030304" pitchFamily="18" charset="0"/>
              </a:rPr>
              <a:t>Жаңартылған білім мазмұны бағдарламасы бойынша  ақпарлама</a:t>
            </a:r>
            <a:endParaRPr lang="ru-RU" dirty="0">
              <a:latin typeface="Palatino Linotype" panose="02040502050505030304" pitchFamily="18" charset="0"/>
            </a:endParaRP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2814926151"/>
              </p:ext>
            </p:extLst>
          </p:nvPr>
        </p:nvGraphicFramePr>
        <p:xfrm>
          <a:off x="1619672" y="1419622"/>
          <a:ext cx="5760640" cy="33746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283554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13</a:t>
            </a:fld>
            <a:endParaRPr lang="en"/>
          </a:p>
        </p:txBody>
      </p:sp>
      <p:sp>
        <p:nvSpPr>
          <p:cNvPr id="5" name="Прямоугольник 4"/>
          <p:cNvSpPr/>
          <p:nvPr/>
        </p:nvSpPr>
        <p:spPr>
          <a:xfrm>
            <a:off x="-180528" y="483518"/>
            <a:ext cx="6480720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kk-KZ" b="1" dirty="0">
                <a:solidFill>
                  <a:schemeClr val="bg1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Мемлекеттік  әлеуметтік  тапсырысты  жүзеге  асыру  бойынша </a:t>
            </a:r>
            <a:endParaRPr lang="ru-RU" sz="1100" dirty="0">
              <a:solidFill>
                <a:schemeClr val="bg1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kk-KZ" b="1" dirty="0">
                <a:solidFill>
                  <a:schemeClr val="bg1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жасалған  жұмыстар</a:t>
            </a:r>
            <a:endParaRPr lang="ru-RU" sz="1100" dirty="0">
              <a:solidFill>
                <a:schemeClr val="bg1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2516245"/>
              </p:ext>
            </p:extLst>
          </p:nvPr>
        </p:nvGraphicFramePr>
        <p:xfrm>
          <a:off x="107504" y="1131594"/>
          <a:ext cx="7416823" cy="3919206"/>
        </p:xfrm>
        <a:graphic>
          <a:graphicData uri="http://schemas.openxmlformats.org/drawingml/2006/table">
            <a:tbl>
              <a:tblPr firstRow="1" firstCol="1" bandRow="1">
                <a:tableStyleId>{7BCE571C-8A7A-4028-A3C0-2E6222BD0AD3}</a:tableStyleId>
              </a:tblPr>
              <a:tblGrid>
                <a:gridCol w="344964">
                  <a:extLst>
                    <a:ext uri="{9D8B030D-6E8A-4147-A177-3AD203B41FA5}">
                      <a16:colId xmlns:a16="http://schemas.microsoft.com/office/drawing/2014/main" val="417599523"/>
                    </a:ext>
                  </a:extLst>
                </a:gridCol>
                <a:gridCol w="2756616">
                  <a:extLst>
                    <a:ext uri="{9D8B030D-6E8A-4147-A177-3AD203B41FA5}">
                      <a16:colId xmlns:a16="http://schemas.microsoft.com/office/drawing/2014/main" val="750176403"/>
                    </a:ext>
                  </a:extLst>
                </a:gridCol>
                <a:gridCol w="574585">
                  <a:extLst>
                    <a:ext uri="{9D8B030D-6E8A-4147-A177-3AD203B41FA5}">
                      <a16:colId xmlns:a16="http://schemas.microsoft.com/office/drawing/2014/main" val="1034229291"/>
                    </a:ext>
                  </a:extLst>
                </a:gridCol>
                <a:gridCol w="801917">
                  <a:extLst>
                    <a:ext uri="{9D8B030D-6E8A-4147-A177-3AD203B41FA5}">
                      <a16:colId xmlns:a16="http://schemas.microsoft.com/office/drawing/2014/main" val="4242064572"/>
                    </a:ext>
                  </a:extLst>
                </a:gridCol>
                <a:gridCol w="1539341">
                  <a:extLst>
                    <a:ext uri="{9D8B030D-6E8A-4147-A177-3AD203B41FA5}">
                      <a16:colId xmlns:a16="http://schemas.microsoft.com/office/drawing/2014/main" val="1792565137"/>
                    </a:ext>
                  </a:extLst>
                </a:gridCol>
                <a:gridCol w="629730">
                  <a:extLst>
                    <a:ext uri="{9D8B030D-6E8A-4147-A177-3AD203B41FA5}">
                      <a16:colId xmlns:a16="http://schemas.microsoft.com/office/drawing/2014/main" val="1927116993"/>
                    </a:ext>
                  </a:extLst>
                </a:gridCol>
                <a:gridCol w="769670">
                  <a:extLst>
                    <a:ext uri="{9D8B030D-6E8A-4147-A177-3AD203B41FA5}">
                      <a16:colId xmlns:a16="http://schemas.microsoft.com/office/drawing/2014/main" val="3157239142"/>
                    </a:ext>
                  </a:extLst>
                </a:gridCol>
              </a:tblGrid>
              <a:tr h="3980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 b="1" dirty="0">
                          <a:effectLst/>
                          <a:latin typeface="Palatino Linotype" panose="02040502050505030304" pitchFamily="18" charset="0"/>
                        </a:rPr>
                        <a:t>№</a:t>
                      </a:r>
                      <a:endParaRPr lang="ru-RU" sz="800" b="1" dirty="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 b="1" dirty="0">
                          <a:effectLst/>
                          <a:latin typeface="Palatino Linotype" panose="02040502050505030304" pitchFamily="18" charset="0"/>
                        </a:rPr>
                        <a:t>ЛОТ тақырыбы</a:t>
                      </a:r>
                      <a:endParaRPr lang="ru-RU" sz="800" b="1" dirty="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 b="1" dirty="0">
                          <a:effectLst/>
                          <a:latin typeface="Palatino Linotype" panose="02040502050505030304" pitchFamily="18" charset="0"/>
                        </a:rPr>
                        <a:t>Суммасы </a:t>
                      </a:r>
                      <a:endParaRPr lang="ru-RU" sz="800" b="1" dirty="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 b="1" dirty="0">
                          <a:effectLst/>
                          <a:latin typeface="Palatino Linotype" panose="02040502050505030304" pitchFamily="18" charset="0"/>
                        </a:rPr>
                        <a:t>Ұтқан мекеме</a:t>
                      </a:r>
                      <a:endParaRPr lang="ru-RU" sz="800" b="1" dirty="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 b="1" dirty="0">
                          <a:effectLst/>
                          <a:latin typeface="Palatino Linotype" panose="02040502050505030304" pitchFamily="18" charset="0"/>
                        </a:rPr>
                        <a:t>атауы</a:t>
                      </a:r>
                      <a:endParaRPr lang="ru-RU" sz="800" b="1" dirty="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 b="1" dirty="0">
                          <a:effectLst/>
                          <a:latin typeface="Palatino Linotype" panose="02040502050505030304" pitchFamily="18" charset="0"/>
                        </a:rPr>
                        <a:t>Қатысушылар </a:t>
                      </a:r>
                      <a:endParaRPr lang="ru-RU" sz="800" b="1" dirty="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 b="1" dirty="0">
                          <a:effectLst/>
                          <a:latin typeface="Palatino Linotype" panose="02040502050505030304" pitchFamily="18" charset="0"/>
                        </a:rPr>
                        <a:t>Қамтылған</a:t>
                      </a:r>
                      <a:endParaRPr lang="ru-RU" sz="800" b="1" dirty="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 b="1" dirty="0">
                          <a:effectLst/>
                          <a:latin typeface="Palatino Linotype" panose="02040502050505030304" pitchFamily="18" charset="0"/>
                        </a:rPr>
                        <a:t>мұғалім</a:t>
                      </a:r>
                      <a:endParaRPr lang="ru-RU" sz="800" b="1" dirty="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 b="1" dirty="0">
                          <a:effectLst/>
                          <a:latin typeface="Palatino Linotype" panose="02040502050505030304" pitchFamily="18" charset="0"/>
                        </a:rPr>
                        <a:t>саны</a:t>
                      </a:r>
                      <a:endParaRPr lang="ru-RU" sz="800" b="1" dirty="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 b="1" dirty="0">
                          <a:effectLst/>
                          <a:latin typeface="Palatino Linotype" panose="02040502050505030304" pitchFamily="18" charset="0"/>
                        </a:rPr>
                        <a:t>Семинар  саны</a:t>
                      </a:r>
                      <a:endParaRPr lang="ru-RU" sz="800" b="1" dirty="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extLst>
                  <a:ext uri="{0D108BD9-81ED-4DB2-BD59-A6C34878D82A}">
                    <a16:rowId xmlns:a16="http://schemas.microsoft.com/office/drawing/2014/main" val="2428913130"/>
                  </a:ext>
                </a:extLst>
              </a:tr>
              <a:tr h="40730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1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«Аула клубтарында көркем және сәндік-қолданбалы өнер түрлерін (сүйек, тері, тас, витраж, металл) дамыту»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2480000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«Өркениетті  келешек» қоғамдық  қоры  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сәндік-қолданбалы  өнер  үйірмесінің  жетекшілері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22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5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extLst>
                  <a:ext uri="{0D108BD9-81ED-4DB2-BD59-A6C34878D82A}">
                    <a16:rowId xmlns:a16="http://schemas.microsoft.com/office/drawing/2014/main" val="625082831"/>
                  </a:ext>
                </a:extLst>
              </a:tr>
              <a:tr h="398091"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2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«Балалар мен жасөспірімдер арасында патриоттық тәрбиені нығайту және діни экстремизмнің алдын алуда кешенді шаралар ұйымдастыру»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9000000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«Жастар жетістіктері» қоғамдық  қоры  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 тәрбие  жөніндегі  орынбасарлар,</a:t>
                      </a:r>
                      <a:endParaRPr lang="ru-RU" sz="80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сынып жетекшілер 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163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9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extLst>
                  <a:ext uri="{0D108BD9-81ED-4DB2-BD59-A6C34878D82A}">
                    <a16:rowId xmlns:a16="http://schemas.microsoft.com/office/drawing/2014/main" val="679222007"/>
                  </a:ext>
                </a:extLst>
              </a:tr>
              <a:tr h="26539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оқушылар</a:t>
                      </a:r>
                      <a:endParaRPr lang="ru-RU" sz="80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 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200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3795780"/>
                  </a:ext>
                </a:extLst>
              </a:tr>
              <a:tr h="27153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3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«Аутист балалармен жұмыс жасаудағы заманауи түзету технологиялар»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1450000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Қамқорлық»  қоғамдық  қоры  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мұғалім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37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3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extLst>
                  <a:ext uri="{0D108BD9-81ED-4DB2-BD59-A6C34878D82A}">
                    <a16:rowId xmlns:a16="http://schemas.microsoft.com/office/drawing/2014/main" val="3736211119"/>
                  </a:ext>
                </a:extLst>
              </a:tr>
              <a:tr h="132697"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4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«Жасөспірімдердің психологиялық және психикалық денсаулығын нығайтудағы ата-аналар мен педагогтардың рөлін түсіндіру шараларын ұйымдастыру»  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1700000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«РАЙ»  даму орталығы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мұғалім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835</a:t>
                      </a:r>
                      <a:endParaRPr lang="ru-RU" sz="80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675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10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extLst>
                  <a:ext uri="{0D108BD9-81ED-4DB2-BD59-A6C34878D82A}">
                    <a16:rowId xmlns:a16="http://schemas.microsoft.com/office/drawing/2014/main" val="1379303867"/>
                  </a:ext>
                </a:extLst>
              </a:tr>
              <a:tr h="36387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ата-ана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9661393"/>
                  </a:ext>
                </a:extLst>
              </a:tr>
              <a:tr h="61096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5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 «Қылмыс  куәгерлері  болған  және  зардап  шеккен  балаларға   арналған  психологиялық-әлеуметтік  оңалту  орталығының  жұмысын  ұйымдастыру»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2350000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«Мейірім»  қоғамдық  қоры  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мұғалім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101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2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extLst>
                  <a:ext uri="{0D108BD9-81ED-4DB2-BD59-A6C34878D82A}">
                    <a16:rowId xmlns:a16="http://schemas.microsoft.com/office/drawing/2014/main" val="3853897198"/>
                  </a:ext>
                </a:extLst>
              </a:tr>
              <a:tr h="50598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6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«Жасөспірімдер арасындағы ерте жүктілік пен құқық бұзушылықтың алдын алуға бағытталған іс-шаралар»  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1750000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«Бәйшешек»  қоры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мектеп психологтарына,  тәрбие ісі жөніндегі орынбасарларына,  жоғары сынып оқушылары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189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3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extLst>
                  <a:ext uri="{0D108BD9-81ED-4DB2-BD59-A6C34878D82A}">
                    <a16:rowId xmlns:a16="http://schemas.microsoft.com/office/drawing/2014/main" val="2980021235"/>
                  </a:ext>
                </a:extLst>
              </a:tr>
              <a:tr h="40730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7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«Математика, физика, информатика пәндерінен олимпиадалық есептер шығарудың тиімді әдістері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2500000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«Шуақты өлке»  қоғамдық  қоры  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математика,</a:t>
                      </a:r>
                      <a:endParaRPr lang="ru-RU" sz="80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физика, информатика пәні мұғалімі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Palatino Linotype" panose="02040502050505030304" pitchFamily="18" charset="0"/>
                        </a:rPr>
                        <a:t>67</a:t>
                      </a:r>
                      <a:endParaRPr lang="ru-RU" sz="8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Palatino Linotype" panose="02040502050505030304" pitchFamily="18" charset="0"/>
                        </a:rPr>
                        <a:t>3</a:t>
                      </a:r>
                      <a:endParaRPr lang="ru-RU" sz="800" dirty="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82" marR="10082" marT="0" marB="0"/>
                </a:tc>
                <a:extLst>
                  <a:ext uri="{0D108BD9-81ED-4DB2-BD59-A6C34878D82A}">
                    <a16:rowId xmlns:a16="http://schemas.microsoft.com/office/drawing/2014/main" val="2870666279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7024505" y="123478"/>
            <a:ext cx="2080895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2018  жылы  мемлекеттік  әлеуметтік  тапсырыс  шеңберіндегі  жобалар  бойынша төмендегідей  7  лотқа  </a:t>
            </a:r>
            <a:r>
              <a:rPr lang="kk-KZ" sz="1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13 130 000</a:t>
            </a:r>
            <a:r>
              <a:rPr lang="kk-KZ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теңге  қаржы  бөлінді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20113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14</a:t>
            </a:fld>
            <a:endParaRPr lang="en"/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483518"/>
            <a:ext cx="3027111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9705" algn="ctr">
              <a:lnSpc>
                <a:spcPct val="115000"/>
              </a:lnSpc>
            </a:pPr>
            <a:r>
              <a:rPr lang="kk-KZ" sz="24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Инклюзивті оқыту</a:t>
            </a:r>
            <a:endParaRPr lang="ru-RU" sz="2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1527957"/>
            <a:ext cx="820891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/>
            <a:r>
              <a:rPr lang="kk-KZ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"Жалпы білім беру ұйымдары жағдайында оқытуда ерекше қажеттілігі бар балаларды психологиялық-педагогикалық қолдау" тақырыбында өткен республикалық семинарға -170, облыстық "Инклюзивті білім беру, өзекті мәселелер мен шешімдер" семинарына - 35, Ақтау қаласында "Ерекше білім беру қажеттілігі бар балаларға арналған білім беру бағдарламалары (инклюзивті білім беру)" тақырыбында өткен облыстық семинарға - 45 мұғалімдер мен психологтар қатысты.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/>
            <a:r>
              <a:rPr lang="kk-KZ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Мүгедектігі бар балаларға арналған «Жұлдызай» облыстық фестиваліне   4 номинация бойынша 171 бала, спорттың 6 түріне 107 бала қатысты.  Республикалық байқаудан 1 оқушы 3 орынға (</a:t>
            </a:r>
            <a:r>
              <a:rPr lang="kk-KZ" sz="1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Жулькеева Сара</a:t>
            </a:r>
            <a:r>
              <a:rPr lang="kk-KZ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) ие болды.</a:t>
            </a:r>
            <a:endParaRPr lang="ru-RU" sz="18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84142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3435"/>
            <a:ext cx="5492400" cy="766200"/>
          </a:xfrm>
        </p:spPr>
        <p:txBody>
          <a:bodyPr/>
          <a:lstStyle/>
          <a:p>
            <a:r>
              <a:rPr lang="ru-RU" altLang="ru-RU" sz="2800" dirty="0" err="1">
                <a:solidFill>
                  <a:prstClr val="white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Білім</a:t>
            </a:r>
            <a:r>
              <a:rPr lang="ru-RU" altLang="ru-RU" sz="2800" dirty="0">
                <a:solidFill>
                  <a:prstClr val="white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 </a:t>
            </a:r>
            <a:r>
              <a:rPr lang="ru-RU" altLang="ru-RU" sz="2800" dirty="0" err="1">
                <a:solidFill>
                  <a:prstClr val="white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беруді</a:t>
            </a:r>
            <a:r>
              <a:rPr lang="ru-RU" altLang="ru-RU" sz="2800" dirty="0">
                <a:solidFill>
                  <a:prstClr val="white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 </a:t>
            </a:r>
            <a:r>
              <a:rPr lang="ru-RU" altLang="ru-RU" sz="2800" dirty="0" err="1">
                <a:solidFill>
                  <a:prstClr val="white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цифрландыру</a:t>
            </a:r>
            <a:endParaRPr lang="ru-RU" sz="2800" dirty="0">
              <a:latin typeface="Palatino Linotype" panose="0204050205050503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15</a:t>
            </a:fld>
            <a:endParaRPr lang="en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25" t="20445" r="67750" b="10222"/>
          <a:stretch/>
        </p:blipFill>
        <p:spPr bwMode="auto">
          <a:xfrm>
            <a:off x="251520" y="1502160"/>
            <a:ext cx="2457993" cy="3436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22" b="8587"/>
          <a:stretch/>
        </p:blipFill>
        <p:spPr bwMode="auto">
          <a:xfrm>
            <a:off x="2825757" y="1690586"/>
            <a:ext cx="4688192" cy="2927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4139952" y="1502160"/>
            <a:ext cx="2448106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5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</a:t>
            </a:r>
            <a:r>
              <a:rPr lang="kk-KZ" sz="15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15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gov</a:t>
            </a:r>
            <a:r>
              <a:rPr lang="kk-KZ" sz="15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15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kz</a:t>
            </a:r>
            <a:r>
              <a:rPr lang="kk-KZ" sz="15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Битрикс</a:t>
            </a:r>
            <a:endParaRPr lang="ru-RU" sz="15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627784" y="1099635"/>
            <a:ext cx="58290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k-KZ" sz="1200" b="1" dirty="0">
                <a:solidFill>
                  <a:srgbClr val="00B0F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Облыста білім беруді цифрландыруды жүзеге асыру үшін Жол картасы</a:t>
            </a:r>
          </a:p>
          <a:p>
            <a:pPr fontAlgn="base"/>
            <a:r>
              <a:rPr lang="kk-KZ" sz="1200" b="1" dirty="0">
                <a:solidFill>
                  <a:srgbClr val="00B0F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 </a:t>
            </a:r>
            <a:r>
              <a:rPr lang="kk-KZ" sz="1200" b="1" i="1" dirty="0">
                <a:solidFill>
                  <a:srgbClr val="00B0F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(2018 жылғы 19 наурыздағы №97 өкімі)</a:t>
            </a:r>
            <a:r>
              <a:rPr lang="kk-KZ" sz="1200" b="1" dirty="0">
                <a:solidFill>
                  <a:srgbClr val="00B0F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 жасақталып, жұмыстар атқарылуда</a:t>
            </a:r>
            <a:endParaRPr lang="ru-RU" sz="1200" b="1" dirty="0">
              <a:solidFill>
                <a:srgbClr val="00B0F0"/>
              </a:solidFill>
              <a:latin typeface="Palatino Linotype" panose="0204050205050503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5559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16</a:t>
            </a:fld>
            <a:endParaRPr lang="en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67544" y="333435"/>
            <a:ext cx="5492400" cy="766200"/>
          </a:xfrm>
        </p:spPr>
        <p:txBody>
          <a:bodyPr/>
          <a:lstStyle/>
          <a:p>
            <a:r>
              <a:rPr lang="ru-RU" altLang="ru-RU" sz="2800" dirty="0" err="1">
                <a:solidFill>
                  <a:prstClr val="white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Білім</a:t>
            </a:r>
            <a:r>
              <a:rPr lang="ru-RU" altLang="ru-RU" sz="2800" dirty="0">
                <a:solidFill>
                  <a:prstClr val="white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 </a:t>
            </a:r>
            <a:r>
              <a:rPr lang="ru-RU" altLang="ru-RU" sz="2800" dirty="0" err="1">
                <a:solidFill>
                  <a:prstClr val="white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беруді</a:t>
            </a:r>
            <a:r>
              <a:rPr lang="ru-RU" altLang="ru-RU" sz="2800" dirty="0">
                <a:solidFill>
                  <a:prstClr val="white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 </a:t>
            </a:r>
            <a:r>
              <a:rPr lang="ru-RU" altLang="ru-RU" sz="2800" dirty="0" err="1">
                <a:solidFill>
                  <a:prstClr val="white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цифрландыру</a:t>
            </a:r>
            <a:endParaRPr lang="ru-RU" sz="2800" dirty="0">
              <a:latin typeface="Palatino Linotype" panose="0204050205050503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1347614"/>
            <a:ext cx="864096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/>
            <a:r>
              <a:rPr lang="kk-KZ" sz="1600" dirty="0" smtClean="0">
                <a:latin typeface="Palatino Linotype" panose="02040502050505030304" pitchFamily="18" charset="0"/>
              </a:rPr>
              <a:t>1. </a:t>
            </a:r>
            <a:r>
              <a:rPr lang="kk-KZ" sz="1600" dirty="0">
                <a:latin typeface="Palatino Linotype" panose="02040502050505030304" pitchFamily="18" charset="0"/>
              </a:rPr>
              <a:t>«Мектепке дейінгі жастағы балаларды кезекке қою және жолдама беру» мемлекеттік қызметін автоматтандыру (e.openmangystau.kz) жүйесін енгізу;</a:t>
            </a:r>
            <a:endParaRPr lang="ru-RU" sz="1600" dirty="0">
              <a:latin typeface="Palatino Linotype" panose="02040502050505030304" pitchFamily="18" charset="0"/>
            </a:endParaRPr>
          </a:p>
          <a:p>
            <a:pPr indent="449580" algn="just"/>
            <a:r>
              <a:rPr lang="kk-KZ" sz="1600" dirty="0">
                <a:latin typeface="Palatino Linotype" panose="02040502050505030304" pitchFamily="18" charset="0"/>
              </a:rPr>
              <a:t>2. «Оқушыларды мектепке қабылдау және есепке алу» мемлекеттік қызметін автоматтандыру (e.openmangystau.kz)</a:t>
            </a:r>
            <a:endParaRPr lang="ru-RU" sz="1600" dirty="0">
              <a:latin typeface="Palatino Linotype" panose="02040502050505030304" pitchFamily="18" charset="0"/>
            </a:endParaRPr>
          </a:p>
          <a:p>
            <a:pPr indent="449580" algn="just"/>
            <a:r>
              <a:rPr lang="kk-KZ" sz="1600" dirty="0">
                <a:latin typeface="Palatino Linotype" panose="02040502050505030304" pitchFamily="18" charset="0"/>
              </a:rPr>
              <a:t>3. «Мектептерде электронды журналдар мен күнделіктер енгізу» (mektep.edu.kz)</a:t>
            </a:r>
            <a:endParaRPr lang="ru-RU" sz="1600" dirty="0">
              <a:latin typeface="Palatino Linotype" panose="02040502050505030304" pitchFamily="18" charset="0"/>
            </a:endParaRPr>
          </a:p>
          <a:p>
            <a:pPr indent="449580" algn="just"/>
            <a:r>
              <a:rPr lang="kk-KZ" sz="1600" dirty="0">
                <a:latin typeface="Palatino Linotype" panose="02040502050505030304" pitchFamily="18" charset="0"/>
              </a:rPr>
              <a:t>4. Мектептерді кеңжолақты Интернет желісіне қосу</a:t>
            </a:r>
            <a:endParaRPr lang="ru-RU" sz="1600" dirty="0">
              <a:latin typeface="Palatino Linotype" panose="02040502050505030304" pitchFamily="18" charset="0"/>
            </a:endParaRPr>
          </a:p>
          <a:p>
            <a:pPr indent="449580" algn="just"/>
            <a:r>
              <a:rPr lang="kk-KZ" sz="1600" dirty="0">
                <a:latin typeface="Palatino Linotype" panose="02040502050505030304" pitchFamily="18" charset="0"/>
              </a:rPr>
              <a:t>5. Компьютерлік және мультимедиялық техникамен жабдықтау</a:t>
            </a:r>
            <a:endParaRPr lang="ru-RU" sz="1600" dirty="0">
              <a:latin typeface="Palatino Linotype" panose="02040502050505030304" pitchFamily="18" charset="0"/>
            </a:endParaRPr>
          </a:p>
          <a:p>
            <a:pPr indent="449580" algn="just"/>
            <a:r>
              <a:rPr lang="kk-KZ" sz="1600" dirty="0">
                <a:latin typeface="Palatino Linotype" panose="02040502050505030304" pitchFamily="18" charset="0"/>
              </a:rPr>
              <a:t>6. ІТ сыныптар, ІТ лицей.</a:t>
            </a:r>
            <a:endParaRPr lang="ru-RU" sz="1600" dirty="0">
              <a:latin typeface="Palatino Linotype" panose="02040502050505030304" pitchFamily="18" charset="0"/>
            </a:endParaRPr>
          </a:p>
          <a:p>
            <a:pPr indent="449580" algn="just"/>
            <a:r>
              <a:rPr lang="kk-KZ" sz="1600" dirty="0">
                <a:latin typeface="Palatino Linotype" panose="02040502050505030304" pitchFamily="18" charset="0"/>
              </a:rPr>
              <a:t>7. Цифрлық білім беру ресурсы</a:t>
            </a:r>
            <a:endParaRPr lang="ru-RU" sz="1600" dirty="0">
              <a:latin typeface="Palatino Linotype" panose="02040502050505030304" pitchFamily="18" charset="0"/>
            </a:endParaRPr>
          </a:p>
          <a:p>
            <a:pPr indent="449580" algn="just"/>
            <a:r>
              <a:rPr lang="kk-KZ" sz="1600" dirty="0">
                <a:latin typeface="Palatino Linotype" panose="02040502050505030304" pitchFamily="18" charset="0"/>
              </a:rPr>
              <a:t>8. Онлайн режимінде өткізілген интерактивті сабақтар</a:t>
            </a:r>
            <a:endParaRPr lang="ru-RU" sz="1600" dirty="0">
              <a:latin typeface="Palatino Linotype" panose="02040502050505030304" pitchFamily="18" charset="0"/>
            </a:endParaRPr>
          </a:p>
          <a:p>
            <a:pPr indent="449580" algn="just"/>
            <a:r>
              <a:rPr lang="kk-KZ" sz="1600" dirty="0">
                <a:latin typeface="Palatino Linotype" panose="02040502050505030304" pitchFamily="18" charset="0"/>
              </a:rPr>
              <a:t>9. Мектептердің әлеуметтік желілері</a:t>
            </a:r>
            <a:endParaRPr lang="ru-RU" sz="1600" dirty="0">
              <a:latin typeface="Palatino Linotype" panose="02040502050505030304" pitchFamily="18" charset="0"/>
            </a:endParaRPr>
          </a:p>
          <a:p>
            <a:pPr indent="449580" algn="just"/>
            <a:r>
              <a:rPr lang="kk-KZ" sz="1600" dirty="0">
                <a:latin typeface="Palatino Linotype" panose="02040502050505030304" pitchFamily="18" charset="0"/>
              </a:rPr>
              <a:t>10. Білім басқармасының ресми сайттары</a:t>
            </a:r>
            <a:endParaRPr lang="ru-RU" sz="1600" dirty="0">
              <a:latin typeface="Palatino Linotype" panose="02040502050505030304" pitchFamily="18" charset="0"/>
            </a:endParaRPr>
          </a:p>
          <a:p>
            <a:pPr indent="449580" algn="just"/>
            <a:r>
              <a:rPr lang="kk-KZ" sz="1600" dirty="0">
                <a:latin typeface="Palatino Linotype" panose="02040502050505030304" pitchFamily="18" charset="0"/>
              </a:rPr>
              <a:t>11. «Мектептерде электронды журналдар мен күнделіктер енгізу» (mektep.edu.kz)</a:t>
            </a:r>
            <a:endParaRPr lang="ru-RU" sz="1600" dirty="0">
              <a:latin typeface="Palatino Linotype" panose="02040502050505030304" pitchFamily="18" charset="0"/>
            </a:endParaRPr>
          </a:p>
          <a:p>
            <a:pPr indent="449580" algn="just"/>
            <a:r>
              <a:rPr lang="kk-KZ" sz="1600" dirty="0">
                <a:latin typeface="Palatino Linotype" panose="02040502050505030304" pitchFamily="18" charset="0"/>
              </a:rPr>
              <a:t>12. Халықты цифрлық сауаттылыққа үйрету </a:t>
            </a:r>
            <a:endParaRPr lang="ru-RU" sz="1600" dirty="0">
              <a:effectLst/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72700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17</a:t>
            </a:fld>
            <a:endParaRPr lang="en"/>
          </a:p>
        </p:txBody>
      </p:sp>
      <p:sp>
        <p:nvSpPr>
          <p:cNvPr id="7" name="TextBox 6"/>
          <p:cNvSpPr txBox="1"/>
          <p:nvPr/>
        </p:nvSpPr>
        <p:spPr>
          <a:xfrm>
            <a:off x="251520" y="555526"/>
            <a:ext cx="38164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2000" b="1" dirty="0" smtClean="0">
                <a:solidFill>
                  <a:schemeClr val="bg1"/>
                </a:solidFill>
                <a:latin typeface="Palatino Linotype" panose="02040502050505030304" pitchFamily="18" charset="0"/>
                <a:ea typeface="Tahoma" panose="020B0604030504040204" pitchFamily="34" charset="0"/>
                <a:cs typeface="Arial" panose="020B0604020202020204" pitchFamily="34" charset="0"/>
              </a:rPr>
              <a:t>ЭЛЕКТРОНДЫ ЖҮЙЕЛЕР</a:t>
            </a:r>
            <a:endParaRPr lang="ru-RU" sz="2000" b="1" dirty="0">
              <a:solidFill>
                <a:srgbClr val="FFC000"/>
              </a:solidFill>
              <a:latin typeface="Palatino Linotype" panose="02040502050505030304" pitchFamily="18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5" t="3514" r="6000" b="5111"/>
          <a:stretch/>
        </p:blipFill>
        <p:spPr bwMode="auto">
          <a:xfrm>
            <a:off x="174304" y="1564900"/>
            <a:ext cx="1809312" cy="1513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Скругленный прямоугольник 30"/>
          <p:cNvSpPr/>
          <p:nvPr/>
        </p:nvSpPr>
        <p:spPr>
          <a:xfrm>
            <a:off x="2219383" y="1570457"/>
            <a:ext cx="2189477" cy="1419408"/>
          </a:xfrm>
          <a:prstGeom prst="roundRect">
            <a:avLst/>
          </a:prstGeom>
          <a:solidFill>
            <a:sysClr val="window" lastClr="FFFFFF"/>
          </a:solidFill>
          <a:ln w="25400" cap="flat" cmpd="sng" algn="ctr">
            <a:solidFill>
              <a:srgbClr val="1F497D"/>
            </a:solidFill>
            <a:prstDash val="sysDash"/>
          </a:ln>
          <a:effectLst/>
        </p:spPr>
        <p:txBody>
          <a:bodyPr anchor="ctr"/>
          <a:lstStyle/>
          <a:p>
            <a:r>
              <a:rPr lang="kk-KZ" sz="9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kk-KZ" sz="9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та-аналардан </a:t>
            </a:r>
            <a:r>
              <a:rPr lang="kk-KZ" sz="9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қабылданған өтініштер саны – 733 </a:t>
            </a:r>
            <a:r>
              <a:rPr lang="kk-KZ" sz="9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(Ақтау – 371, Бейнеу – 30, Жаңаөзен – 27, Қарақия – 16, Маңғыстау – 34, Мұнайлы - 236, Түпқараған - 19).</a:t>
            </a:r>
            <a:endParaRPr lang="ru-RU" sz="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kk-KZ" sz="9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Берілген жолдамалар саны – 336 </a:t>
            </a:r>
            <a:r>
              <a:rPr lang="kk-KZ" sz="9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(Ақтау – 217, Бейнеу – 6, Жаңаөзен – 6, Қарақия – 12, Маңғыстау – 6, Мұнайлы – 76, Түпқараған - 13).</a:t>
            </a:r>
            <a:endParaRPr lang="ru-RU" sz="900" dirty="0">
              <a:solidFill>
                <a:srgbClr val="00206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2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48" t="5801" r="32677" b="18611"/>
          <a:stretch/>
        </p:blipFill>
        <p:spPr bwMode="auto">
          <a:xfrm>
            <a:off x="4880395" y="1462736"/>
            <a:ext cx="1994967" cy="1718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Скругленный прямоугольник 32"/>
          <p:cNvSpPr/>
          <p:nvPr/>
        </p:nvSpPr>
        <p:spPr>
          <a:xfrm>
            <a:off x="7061049" y="1557106"/>
            <a:ext cx="2026243" cy="1325038"/>
          </a:xfrm>
          <a:prstGeom prst="roundRect">
            <a:avLst/>
          </a:prstGeom>
          <a:solidFill>
            <a:sysClr val="window" lastClr="FFFFFF"/>
          </a:solidFill>
          <a:ln w="25400" cap="flat" cmpd="sng" algn="ctr">
            <a:solidFill>
              <a:srgbClr val="1F497D"/>
            </a:solidFill>
            <a:prstDash val="sysDash"/>
          </a:ln>
          <a:effectLst/>
        </p:spPr>
        <p:txBody>
          <a:bodyPr anchor="ctr"/>
          <a:lstStyle/>
          <a:p>
            <a:r>
              <a:rPr lang="kk-KZ" sz="1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kk-KZ" sz="1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та-аналардан </a:t>
            </a:r>
            <a:r>
              <a:rPr lang="kk-KZ" sz="1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қабылданған өтініштер саны – 373 </a:t>
            </a:r>
            <a:r>
              <a:rPr lang="kk-KZ" sz="10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(Ақтау – 87, Жаңаөзен – 1, Бейнеу – 227, Маңғыстау – 5, Қарақия – 35, Мұнайлы - 18).</a:t>
            </a:r>
            <a:endParaRPr lang="ru-RU" sz="1000" dirty="0">
              <a:solidFill>
                <a:srgbClr val="00206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-3649" y="995949"/>
            <a:ext cx="470661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900" b="1" dirty="0" smtClean="0">
                <a:solidFill>
                  <a:srgbClr val="00B0F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«МЕКТЕПКЕ ДЕЙІНГІ ЖАСТАҒЫ БАЛАЛАРДЫ КЕЗЕККЕ ҚОЮ ЖӘНЕ ЖОЛДАМА БЕРУ» МЕМЛЕКЕТТІК ҚЫЗМЕТІН АВТОМАТТАНДЫРУ (E.OPENMANGYSTAU.KZ) ЖҮЙЕСІН ЕНГІЗУ </a:t>
            </a:r>
            <a:endParaRPr lang="ru-RU" sz="900" dirty="0">
              <a:solidFill>
                <a:srgbClr val="00B0F0"/>
              </a:solidFill>
              <a:effectLst/>
              <a:latin typeface="Palatino Linotype" panose="02040502050505030304" pitchFamily="18" charset="0"/>
              <a:cs typeface="Arial" panose="020B0604020202020204" pitchFamily="34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5132804" y="908738"/>
            <a:ext cx="406613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1000" b="1" dirty="0" smtClean="0">
                <a:solidFill>
                  <a:srgbClr val="00B0F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«ОҚУШЫЛАРДЫ МЕКТЕПКЕ ҚАБЫЛДАУ ЖӘНЕ ЕСЕПКЕ АЛУ» МЕМЛЕКЕТТІК ҚЫЗМЕТІН АВТОМАТТАНДЫРУ (E.OPENMANGYSTAU.KZ)</a:t>
            </a:r>
            <a:endParaRPr lang="ru-RU" sz="1000" dirty="0">
              <a:solidFill>
                <a:srgbClr val="00B0F0"/>
              </a:solidFill>
              <a:effectLst/>
              <a:latin typeface="Palatino Linotype" panose="02040502050505030304" pitchFamily="18" charset="0"/>
              <a:cs typeface="Arial" panose="020B0604020202020204" pitchFamily="34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1187624" y="3083541"/>
            <a:ext cx="609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kk-KZ" sz="1000" b="1" dirty="0" smtClean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«МЕКТЕПТЕРДЕ ЭЛЕКТРОНДЫ ЖУРНАЛДАР МЕН КҮНДЕЛІКТЕР ЕНГІЗУ» </a:t>
            </a:r>
            <a:r>
              <a:rPr lang="kk-KZ" sz="1000" b="1" dirty="0" smtClean="0">
                <a:solidFill>
                  <a:srgbClr val="FFC00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(MEKTEP.EDU.KZ)</a:t>
            </a:r>
            <a:endParaRPr lang="ru-RU" sz="1000" dirty="0">
              <a:solidFill>
                <a:srgbClr val="FFC000"/>
              </a:solidFill>
              <a:latin typeface="Palatino Linotype" panose="02040502050505030304" pitchFamily="18" charset="0"/>
              <a:cs typeface="Arial" panose="020B0604020202020204" pitchFamily="34" charset="0"/>
            </a:endParaRPr>
          </a:p>
        </p:txBody>
      </p:sp>
      <p:pic>
        <p:nvPicPr>
          <p:cNvPr id="37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4" t="3891" r="11821" b="8657"/>
          <a:stretch/>
        </p:blipFill>
        <p:spPr bwMode="auto">
          <a:xfrm>
            <a:off x="3165511" y="3436514"/>
            <a:ext cx="1910545" cy="1585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Shape 164" descr="E:\WebServers\home\mektep.kz\mobile\parents\screens\1_PSD_screens_login_flash1.png"/>
          <p:cNvPicPr preferRelativeResize="0"/>
          <p:nvPr/>
        </p:nvPicPr>
        <p:blipFill rotWithShape="1">
          <a:blip r:embed="rId5" cstate="print">
            <a:alphaModFix/>
          </a:blip>
          <a:srcRect/>
          <a:stretch/>
        </p:blipFill>
        <p:spPr>
          <a:xfrm>
            <a:off x="5652120" y="3469724"/>
            <a:ext cx="1256343" cy="155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Picture 4" descr="   Mektep.EDUS для учителей- screenshot  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19671" y="3443038"/>
            <a:ext cx="969775" cy="1606304"/>
          </a:xfrm>
          <a:prstGeom prst="rect">
            <a:avLst/>
          </a:prstGeom>
          <a:noFill/>
        </p:spPr>
      </p:pic>
      <p:cxnSp>
        <p:nvCxnSpPr>
          <p:cNvPr id="40" name="Прямая соединительная линия 39"/>
          <p:cNvCxnSpPr/>
          <p:nvPr/>
        </p:nvCxnSpPr>
        <p:spPr>
          <a:xfrm flipH="1" flipV="1">
            <a:off x="4623513" y="1059582"/>
            <a:ext cx="13636" cy="1998154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0256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Рисунок 4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36"/>
          <a:stretch/>
        </p:blipFill>
        <p:spPr>
          <a:xfrm>
            <a:off x="-2269" y="0"/>
            <a:ext cx="9136413" cy="605790"/>
          </a:xfrm>
          <a:prstGeom prst="rect">
            <a:avLst/>
          </a:prstGeom>
        </p:spPr>
      </p:pic>
      <p:pic>
        <p:nvPicPr>
          <p:cNvPr id="10" name="Picture 11" descr="C:\Users\Кунсулу\Desktop\map_.pn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5123"/>
          <a:stretch/>
        </p:blipFill>
        <p:spPr bwMode="auto">
          <a:xfrm>
            <a:off x="6312958" y="2188401"/>
            <a:ext cx="2821187" cy="2955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556195" y="66634"/>
            <a:ext cx="649346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>
                <a:solidFill>
                  <a:schemeClr val="bg1"/>
                </a:solidFill>
                <a:latin typeface="Palatino Linotype" panose="02040502050505030304" pitchFamily="18" charset="0"/>
                <a:ea typeface="Tahoma" panose="020B0604030504040204" pitchFamily="34" charset="0"/>
                <a:cs typeface="Arial" panose="020B0604020202020204" pitchFamily="34" charset="0"/>
              </a:rPr>
              <a:t>МЕКТЕПТЕРДІҢ</a:t>
            </a:r>
            <a:r>
              <a:rPr lang="ru-RU" sz="1500" b="1" dirty="0">
                <a:solidFill>
                  <a:srgbClr val="FFC000"/>
                </a:solidFill>
                <a:latin typeface="Palatino Linotype" panose="02040502050505030304" pitchFamily="18" charset="0"/>
                <a:ea typeface="Tahoma" panose="020B0604030504040204" pitchFamily="34" charset="0"/>
                <a:cs typeface="Arial" panose="020B0604020202020204" pitchFamily="34" charset="0"/>
              </a:rPr>
              <a:t> МАТЕРИАЛДЫҚ - ТЕХНИКАЛЫҚ БАЗАСЫ </a:t>
            </a:r>
          </a:p>
        </p:txBody>
      </p:sp>
      <p:grpSp>
        <p:nvGrpSpPr>
          <p:cNvPr id="12" name="Группа 11"/>
          <p:cNvGrpSpPr/>
          <p:nvPr/>
        </p:nvGrpSpPr>
        <p:grpSpPr>
          <a:xfrm>
            <a:off x="-171443" y="4294734"/>
            <a:ext cx="4609093" cy="830997"/>
            <a:chOff x="500674" y="1644029"/>
            <a:chExt cx="6145457" cy="1107995"/>
          </a:xfrm>
        </p:grpSpPr>
        <p:sp>
          <p:nvSpPr>
            <p:cNvPr id="13" name="TextBox 31"/>
            <p:cNvSpPr txBox="1">
              <a:spLocks noChangeArrowheads="1"/>
            </p:cNvSpPr>
            <p:nvPr/>
          </p:nvSpPr>
          <p:spPr bwMode="auto">
            <a:xfrm>
              <a:off x="500674" y="1688246"/>
              <a:ext cx="3715428" cy="4001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</a:defRPr>
              </a:lvl5pPr>
              <a:lvl6pPr marL="25146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</a:defRPr>
              </a:lvl6pPr>
              <a:lvl7pPr marL="29718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</a:defRPr>
              </a:lvl7pPr>
              <a:lvl8pPr marL="34290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</a:defRPr>
              </a:lvl8pPr>
              <a:lvl9pPr marL="38862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</a:defRPr>
              </a:lvl9pPr>
            </a:lstStyle>
            <a:p>
              <a:pPr algn="r" eaLnBrk="1" hangingPunct="1"/>
              <a:r>
                <a:rPr lang="kk-KZ" sz="135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IT ЛИЦЕЙ (1)</a:t>
              </a:r>
              <a:endParaRPr lang="id-ID" sz="135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>
              <a:spLocks noChangeArrowheads="1"/>
            </p:cNvSpPr>
            <p:nvPr/>
          </p:nvSpPr>
          <p:spPr bwMode="auto">
            <a:xfrm>
              <a:off x="5098822" y="1644029"/>
              <a:ext cx="1547309" cy="1107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</a:defRPr>
              </a:lvl5pPr>
              <a:lvl6pPr marL="25146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</a:defRPr>
              </a:lvl6pPr>
              <a:lvl7pPr marL="29718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</a:defRPr>
              </a:lvl7pPr>
              <a:lvl8pPr marL="34290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</a:defRPr>
              </a:lvl8pPr>
              <a:lvl9pPr marL="38862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</a:defRPr>
              </a:lvl9pPr>
            </a:lstStyle>
            <a:p>
              <a:r>
                <a:rPr lang="kk-KZ" sz="2400" dirty="0">
                  <a:ln w="19050">
                    <a:noFill/>
                  </a:ln>
                  <a:solidFill>
                    <a:srgbClr val="002060"/>
                  </a:solidFill>
                  <a:latin typeface="Arial Black" panose="020B0A04020102020204" pitchFamily="34" charset="0"/>
                  <a:ea typeface="PT Sans BOLD" panose="020B0703020203020204" pitchFamily="34" charset="-52"/>
                  <a:cs typeface="Lato Light"/>
                </a:rPr>
                <a:t>0,70</a:t>
              </a:r>
              <a:r>
                <a:rPr lang="ru-RU" sz="2400" dirty="0">
                  <a:ln w="19050">
                    <a:noFill/>
                  </a:ln>
                  <a:solidFill>
                    <a:srgbClr val="002060"/>
                  </a:solidFill>
                  <a:latin typeface="Arial Black" panose="020B0A04020102020204" pitchFamily="34" charset="0"/>
                  <a:ea typeface="PT Sans BOLD" panose="020B0703020203020204" pitchFamily="34" charset="-52"/>
                  <a:cs typeface="Lato Light"/>
                </a:rPr>
                <a:t>%</a:t>
              </a:r>
              <a:endParaRPr lang="en-US" sz="3000" dirty="0">
                <a:ln w="19050">
                  <a:noFill/>
                </a:ln>
                <a:solidFill>
                  <a:srgbClr val="002060"/>
                </a:solidFill>
                <a:latin typeface="Arial Black" panose="020B0A04020102020204" pitchFamily="34" charset="0"/>
                <a:ea typeface="PT Sans BOLD" panose="020B0703020203020204" pitchFamily="34" charset="-52"/>
                <a:cs typeface="Lato Light"/>
              </a:endParaRPr>
            </a:p>
          </p:txBody>
        </p:sp>
        <p:pic>
          <p:nvPicPr>
            <p:cNvPr id="16" name="Рисунок 15"/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03807" y="1696552"/>
              <a:ext cx="578462" cy="578462"/>
            </a:xfrm>
            <a:prstGeom prst="rect">
              <a:avLst/>
            </a:prstGeom>
          </p:spPr>
        </p:pic>
      </p:grpSp>
      <p:grpSp>
        <p:nvGrpSpPr>
          <p:cNvPr id="18" name="Группа 17"/>
          <p:cNvGrpSpPr/>
          <p:nvPr/>
        </p:nvGrpSpPr>
        <p:grpSpPr>
          <a:xfrm>
            <a:off x="-154478" y="1871205"/>
            <a:ext cx="6473756" cy="1874533"/>
            <a:chOff x="-659149" y="1846020"/>
            <a:chExt cx="8631674" cy="2499377"/>
          </a:xfrm>
        </p:grpSpPr>
        <p:sp>
          <p:nvSpPr>
            <p:cNvPr id="19" name="TextBox 18"/>
            <p:cNvSpPr txBox="1">
              <a:spLocks noChangeArrowheads="1"/>
            </p:cNvSpPr>
            <p:nvPr/>
          </p:nvSpPr>
          <p:spPr bwMode="auto">
            <a:xfrm>
              <a:off x="-659149" y="1846020"/>
              <a:ext cx="5104436" cy="954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</a:defRPr>
              </a:lvl5pPr>
              <a:lvl6pPr marL="25146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</a:defRPr>
              </a:lvl6pPr>
              <a:lvl7pPr marL="29718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</a:defRPr>
              </a:lvl7pPr>
              <a:lvl8pPr marL="34290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</a:defRPr>
              </a:lvl8pPr>
              <a:lvl9pPr marL="38862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</a:defRPr>
              </a:lvl9pPr>
            </a:lstStyle>
            <a:p>
              <a:pPr algn="r" eaLnBrk="1" hangingPunct="1"/>
              <a:r>
                <a:rPr lang="ru-RU" sz="135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КОМПЬЮТЕРЛІК ЖӘНЕ МУЛЬТИМЕДИЯЛЫҚ ҚҰРЫЛҒЫЛАРМЕН ҚАМТАМАСЫЗ ЕТІЛУІ</a:t>
              </a:r>
              <a:endParaRPr lang="id-ID" sz="135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" name="TextBox 30"/>
            <p:cNvSpPr txBox="1">
              <a:spLocks noChangeArrowheads="1"/>
            </p:cNvSpPr>
            <p:nvPr/>
          </p:nvSpPr>
          <p:spPr bwMode="auto">
            <a:xfrm>
              <a:off x="5289033" y="2015299"/>
              <a:ext cx="2683492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</a:defRPr>
              </a:lvl5pPr>
              <a:lvl6pPr marL="25146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</a:defRPr>
              </a:lvl6pPr>
              <a:lvl7pPr marL="29718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</a:defRPr>
              </a:lvl7pPr>
              <a:lvl8pPr marL="34290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</a:defRPr>
              </a:lvl8pPr>
              <a:lvl9pPr marL="38862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charset="0"/>
                  <a:ea typeface="ＭＳ Ｐゴシック" charset="0"/>
                </a:defRPr>
              </a:lvl9pPr>
            </a:lstStyle>
            <a:p>
              <a:r>
                <a:rPr lang="kk-KZ" sz="2400" dirty="0">
                  <a:ln w="19050">
                    <a:noFill/>
                  </a:ln>
                  <a:solidFill>
                    <a:srgbClr val="002060"/>
                  </a:solidFill>
                  <a:latin typeface="Arial Black" panose="020B0A04020102020204" pitchFamily="34" charset="0"/>
                  <a:ea typeface="PT Sans BOLD" panose="020B0703020203020204" pitchFamily="34" charset="-52"/>
                  <a:cs typeface="Lato Light"/>
                </a:rPr>
                <a:t>86</a:t>
              </a:r>
              <a:r>
                <a:rPr lang="ru-RU" sz="2400" dirty="0">
                  <a:ln w="19050">
                    <a:noFill/>
                  </a:ln>
                  <a:solidFill>
                    <a:srgbClr val="002060"/>
                  </a:solidFill>
                  <a:latin typeface="Arial Black" panose="020B0A04020102020204" pitchFamily="34" charset="0"/>
                  <a:ea typeface="PT Sans BOLD" panose="020B0703020203020204" pitchFamily="34" charset="-52"/>
                  <a:cs typeface="Lato Light"/>
                </a:rPr>
                <a:t>%</a:t>
              </a:r>
              <a:endParaRPr lang="en-US" sz="2400" dirty="0">
                <a:ln w="19050">
                  <a:noFill/>
                </a:ln>
                <a:solidFill>
                  <a:srgbClr val="002060"/>
                </a:solidFill>
                <a:latin typeface="Arial Black" panose="020B0A04020102020204" pitchFamily="34" charset="0"/>
                <a:ea typeface="PT Sans BOLD" panose="020B0703020203020204" pitchFamily="34" charset="-52"/>
                <a:cs typeface="Lato Light"/>
              </a:endParaRPr>
            </a:p>
          </p:txBody>
        </p:sp>
        <p:grpSp>
          <p:nvGrpSpPr>
            <p:cNvPr id="21" name="Группа 20"/>
            <p:cNvGrpSpPr/>
            <p:nvPr/>
          </p:nvGrpSpPr>
          <p:grpSpPr>
            <a:xfrm>
              <a:off x="3552517" y="2037400"/>
              <a:ext cx="1611704" cy="2307997"/>
              <a:chOff x="3442482" y="2008318"/>
              <a:chExt cx="1611704" cy="2307997"/>
            </a:xfrm>
          </p:grpSpPr>
          <p:pic>
            <p:nvPicPr>
              <p:cNvPr id="22" name="Рисунок 21"/>
              <p:cNvPicPr>
                <a:picLocks noChangeAspect="1"/>
              </p:cNvPicPr>
              <p:nvPr/>
            </p:nvPicPr>
            <p:blipFill>
              <a:blip r:embed="rId5" cstate="print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591095" y="2008318"/>
                <a:ext cx="463091" cy="463091"/>
              </a:xfrm>
              <a:prstGeom prst="rect">
                <a:avLst/>
              </a:prstGeom>
            </p:spPr>
          </p:pic>
          <p:sp>
            <p:nvSpPr>
              <p:cNvPr id="23" name="Овал 22"/>
              <p:cNvSpPr/>
              <p:nvPr/>
            </p:nvSpPr>
            <p:spPr>
              <a:xfrm>
                <a:off x="3442482" y="3450314"/>
                <a:ext cx="908747" cy="866001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050">
                  <a:solidFill>
                    <a:srgbClr val="002060"/>
                  </a:solidFill>
                </a:endParaRPr>
              </a:p>
            </p:txBody>
          </p:sp>
        </p:grpSp>
      </p:grpSp>
      <p:sp>
        <p:nvSpPr>
          <p:cNvPr id="24" name="Овал 23"/>
          <p:cNvSpPr/>
          <p:nvPr/>
        </p:nvSpPr>
        <p:spPr>
          <a:xfrm>
            <a:off x="6247016" y="594145"/>
            <a:ext cx="587354" cy="577892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50"/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>
            <a:off x="4213050" y="2436745"/>
            <a:ext cx="3015971" cy="2037857"/>
          </a:xfrm>
          <a:prstGeom prst="line">
            <a:avLst/>
          </a:prstGeom>
          <a:ln w="28575">
            <a:solidFill>
              <a:schemeClr val="accent1">
                <a:lumMod val="40000"/>
                <a:lumOff val="6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4937396" y="1605950"/>
            <a:ext cx="2291625" cy="2868652"/>
          </a:xfrm>
          <a:prstGeom prst="line">
            <a:avLst/>
          </a:prstGeom>
          <a:ln w="28575">
            <a:solidFill>
              <a:schemeClr val="accent1">
                <a:lumMod val="40000"/>
                <a:lumOff val="6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Прямоугольник 27"/>
          <p:cNvSpPr/>
          <p:nvPr/>
        </p:nvSpPr>
        <p:spPr>
          <a:xfrm>
            <a:off x="3345052" y="2741172"/>
            <a:ext cx="12105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400" b="1" dirty="0">
                <a:ln w="19050">
                  <a:noFill/>
                </a:ln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25,1</a:t>
            </a:r>
            <a:r>
              <a:rPr lang="ru-RU" sz="2400" b="1" dirty="0">
                <a:ln w="19050">
                  <a:noFill/>
                </a:ln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%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485568" y="636894"/>
            <a:ext cx="464813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k-KZ" sz="105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МЕКТЕПТЕРДІҢ КЕҢ ЖОЛАҚТЫ ИНТЕРНЕТПЕН ҚАМТАМАСЫЗ ЕТІЛУІ (143)</a:t>
            </a:r>
            <a:endParaRPr lang="id-ID" sz="105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4937396" y="1167369"/>
            <a:ext cx="12105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400" b="1" dirty="0">
                <a:ln w="19050">
                  <a:noFill/>
                </a:ln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80,4</a:t>
            </a:r>
            <a:r>
              <a:rPr lang="ru-RU" sz="2400" b="1" dirty="0">
                <a:ln w="19050">
                  <a:noFill/>
                </a:ln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%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31" name="Picture 8" descr="C:\Users\Кунсулу\Desktop\wifi.png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1632" y="1142937"/>
            <a:ext cx="518558" cy="487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Овал 32"/>
          <p:cNvSpPr/>
          <p:nvPr/>
        </p:nvSpPr>
        <p:spPr>
          <a:xfrm>
            <a:off x="3773776" y="1918195"/>
            <a:ext cx="558035" cy="540413"/>
          </a:xfrm>
          <a:prstGeom prst="ellipse">
            <a:avLst/>
          </a:prstGeom>
          <a:noFill/>
          <a:ln w="285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50"/>
          </a:p>
        </p:txBody>
      </p:sp>
      <p:sp>
        <p:nvSpPr>
          <p:cNvPr id="35" name="Прямоугольник 34"/>
          <p:cNvSpPr/>
          <p:nvPr/>
        </p:nvSpPr>
        <p:spPr>
          <a:xfrm>
            <a:off x="6735916" y="639700"/>
            <a:ext cx="1107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</a:rPr>
              <a:t>100%</a:t>
            </a:r>
          </a:p>
        </p:txBody>
      </p:sp>
      <p:pic>
        <p:nvPicPr>
          <p:cNvPr id="36" name="Рисунок 35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7015" y="657448"/>
            <a:ext cx="443642" cy="443642"/>
          </a:xfrm>
          <a:prstGeom prst="rect">
            <a:avLst/>
          </a:prstGeom>
        </p:spPr>
      </p:pic>
      <p:cxnSp>
        <p:nvCxnSpPr>
          <p:cNvPr id="37" name="Прямая соединительная линия 36"/>
          <p:cNvCxnSpPr/>
          <p:nvPr/>
        </p:nvCxnSpPr>
        <p:spPr>
          <a:xfrm>
            <a:off x="6468837" y="1241386"/>
            <a:ext cx="760184" cy="3233216"/>
          </a:xfrm>
          <a:prstGeom prst="line">
            <a:avLst/>
          </a:prstGeom>
          <a:ln w="28575">
            <a:solidFill>
              <a:schemeClr val="accent1">
                <a:lumMod val="40000"/>
                <a:lumOff val="6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3411639" y="3225920"/>
            <a:ext cx="3817382" cy="1248681"/>
          </a:xfrm>
          <a:prstGeom prst="line">
            <a:avLst/>
          </a:prstGeom>
          <a:ln w="28575">
            <a:solidFill>
              <a:schemeClr val="accent1">
                <a:lumMod val="40000"/>
                <a:lumOff val="6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flipV="1">
            <a:off x="4227654" y="4474602"/>
            <a:ext cx="3001367" cy="39423"/>
          </a:xfrm>
          <a:prstGeom prst="line">
            <a:avLst/>
          </a:prstGeom>
          <a:ln w="28575">
            <a:solidFill>
              <a:schemeClr val="accent1">
                <a:lumMod val="40000"/>
                <a:lumOff val="6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" name="Рисунок 3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9658" y="4224023"/>
            <a:ext cx="270290" cy="270290"/>
          </a:xfrm>
          <a:prstGeom prst="rect">
            <a:avLst/>
          </a:prstGeom>
          <a:ln>
            <a:noFill/>
          </a:ln>
        </p:spPr>
      </p:pic>
      <p:sp>
        <p:nvSpPr>
          <p:cNvPr id="43" name="Прямоугольник 42"/>
          <p:cNvSpPr/>
          <p:nvPr/>
        </p:nvSpPr>
        <p:spPr>
          <a:xfrm>
            <a:off x="-128434" y="2738647"/>
            <a:ext cx="2775169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k-KZ" sz="105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СЫНЫПТАРМЕН ҚАМТАМАСЫЗ ЕТІЛУІ (36) </a:t>
            </a:r>
            <a:endParaRPr lang="ru-RU" sz="105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-6900" y="3585784"/>
            <a:ext cx="2107697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k-KZ" sz="105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«АҚЫЛДЫ МЕКТЕП» </a:t>
            </a:r>
          </a:p>
          <a:p>
            <a:pPr algn="r"/>
            <a:r>
              <a:rPr lang="kk-KZ" sz="105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ІТ ЖОБАСЫ (2)</a:t>
            </a:r>
            <a:endParaRPr lang="ru-RU" sz="105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1" name="Прямая соединительная линия 50"/>
          <p:cNvCxnSpPr>
            <a:endCxn id="40" idx="2"/>
          </p:cNvCxnSpPr>
          <p:nvPr/>
        </p:nvCxnSpPr>
        <p:spPr>
          <a:xfrm>
            <a:off x="3802926" y="3836840"/>
            <a:ext cx="3381877" cy="657473"/>
          </a:xfrm>
          <a:prstGeom prst="line">
            <a:avLst/>
          </a:prstGeom>
          <a:ln w="28575">
            <a:solidFill>
              <a:schemeClr val="accent1">
                <a:lumMod val="40000"/>
                <a:lumOff val="6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3" name="Picture 9" descr="C:\Users\Кунсулу\Desktop\1523986203_sm1.png"/>
          <p:cNvPicPr>
            <a:picLocks noChangeAspect="1" noChangeArrowheads="1"/>
          </p:cNvPicPr>
          <p:nvPr/>
        </p:nvPicPr>
        <p:blipFill>
          <a:blip r:embed="rId9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405" y="3576612"/>
            <a:ext cx="762868" cy="547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shkolakar.ucoz.ru/mun_uslugi/globusy_i_kompy.png"/>
          <p:cNvPicPr>
            <a:picLocks noChangeAspect="1" noChangeArrowheads="1"/>
          </p:cNvPicPr>
          <p:nvPr/>
        </p:nvPicPr>
        <p:blipFill>
          <a:blip r:embed="rId11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colorTemperature colorTemp="53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439" y="2707144"/>
            <a:ext cx="646781" cy="552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TextBox 30"/>
          <p:cNvSpPr txBox="1">
            <a:spLocks noChangeArrowheads="1"/>
          </p:cNvSpPr>
          <p:nvPr/>
        </p:nvSpPr>
        <p:spPr bwMode="auto">
          <a:xfrm>
            <a:off x="2859422" y="3617549"/>
            <a:ext cx="20126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5pPr>
            <a:lvl6pPr marL="25146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6pPr>
            <a:lvl7pPr marL="29718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7pPr>
            <a:lvl8pPr marL="34290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8pPr>
            <a:lvl9pPr marL="38862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9pPr>
          </a:lstStyle>
          <a:p>
            <a:r>
              <a:rPr lang="kk-KZ" sz="2400" dirty="0">
                <a:ln w="19050">
                  <a:noFill/>
                </a:ln>
                <a:solidFill>
                  <a:srgbClr val="002060"/>
                </a:solidFill>
                <a:latin typeface="Arial Black" panose="020B0A04020102020204" pitchFamily="34" charset="0"/>
                <a:ea typeface="PT Sans BOLD" panose="020B0703020203020204" pitchFamily="34" charset="-52"/>
                <a:cs typeface="Lato Light"/>
              </a:rPr>
              <a:t>1,5</a:t>
            </a:r>
            <a:r>
              <a:rPr lang="ru-RU" sz="2400" dirty="0">
                <a:ln w="19050">
                  <a:noFill/>
                </a:ln>
                <a:solidFill>
                  <a:srgbClr val="002060"/>
                </a:solidFill>
                <a:latin typeface="Arial Black" panose="020B0A04020102020204" pitchFamily="34" charset="0"/>
                <a:ea typeface="PT Sans BOLD" panose="020B0703020203020204" pitchFamily="34" charset="-52"/>
                <a:cs typeface="Lato Light"/>
              </a:rPr>
              <a:t>%</a:t>
            </a:r>
            <a:endParaRPr lang="en-US" sz="2400" dirty="0">
              <a:ln w="19050">
                <a:noFill/>
              </a:ln>
              <a:solidFill>
                <a:srgbClr val="002060"/>
              </a:solidFill>
              <a:latin typeface="Arial Black" panose="020B0A04020102020204" pitchFamily="34" charset="0"/>
              <a:ea typeface="PT Sans BOLD" panose="020B0703020203020204" pitchFamily="34" charset="-52"/>
              <a:cs typeface="Lato Light"/>
            </a:endParaRPr>
          </a:p>
        </p:txBody>
      </p:sp>
      <p:sp>
        <p:nvSpPr>
          <p:cNvPr id="58" name="Овал 57"/>
          <p:cNvSpPr/>
          <p:nvPr/>
        </p:nvSpPr>
        <p:spPr>
          <a:xfrm>
            <a:off x="2768812" y="2719535"/>
            <a:ext cx="558035" cy="540413"/>
          </a:xfrm>
          <a:prstGeom prst="ellipse">
            <a:avLst/>
          </a:prstGeom>
          <a:noFill/>
          <a:ln w="285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50"/>
          </a:p>
        </p:txBody>
      </p:sp>
      <p:sp>
        <p:nvSpPr>
          <p:cNvPr id="59" name="Овал 58"/>
          <p:cNvSpPr/>
          <p:nvPr/>
        </p:nvSpPr>
        <p:spPr>
          <a:xfrm>
            <a:off x="4267182" y="1121643"/>
            <a:ext cx="558035" cy="540413"/>
          </a:xfrm>
          <a:prstGeom prst="ellipse">
            <a:avLst/>
          </a:prstGeom>
          <a:noFill/>
          <a:ln w="285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50"/>
          </a:p>
        </p:txBody>
      </p:sp>
      <p:sp>
        <p:nvSpPr>
          <p:cNvPr id="60" name="Овал 59"/>
          <p:cNvSpPr/>
          <p:nvPr/>
        </p:nvSpPr>
        <p:spPr>
          <a:xfrm>
            <a:off x="2768812" y="4270164"/>
            <a:ext cx="558035" cy="540413"/>
          </a:xfrm>
          <a:prstGeom prst="ellipse">
            <a:avLst/>
          </a:prstGeom>
          <a:noFill/>
          <a:ln w="285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50"/>
          </a:p>
        </p:txBody>
      </p:sp>
      <p:sp>
        <p:nvSpPr>
          <p:cNvPr id="61" name="Овал 60"/>
          <p:cNvSpPr/>
          <p:nvPr/>
        </p:nvSpPr>
        <p:spPr>
          <a:xfrm>
            <a:off x="6189819" y="619139"/>
            <a:ext cx="558035" cy="540413"/>
          </a:xfrm>
          <a:prstGeom prst="ellipse">
            <a:avLst/>
          </a:prstGeom>
          <a:noFill/>
          <a:ln w="285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50"/>
          </a:p>
        </p:txBody>
      </p:sp>
      <p:sp>
        <p:nvSpPr>
          <p:cNvPr id="62" name="Прямоугольник 61"/>
          <p:cNvSpPr/>
          <p:nvPr/>
        </p:nvSpPr>
        <p:spPr>
          <a:xfrm>
            <a:off x="-477627" y="1261059"/>
            <a:ext cx="4648130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05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WI-FI </a:t>
            </a:r>
            <a:r>
              <a:rPr lang="kk-KZ" sz="105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ЖЕЛІСІМЕН ҚАМТАМАСЫЗ ЕТІЛУІ (115)</a:t>
            </a:r>
            <a:endParaRPr lang="id-ID" sz="105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8631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930935"/>
              </p:ext>
            </p:extLst>
          </p:nvPr>
        </p:nvGraphicFramePr>
        <p:xfrm>
          <a:off x="107504" y="136830"/>
          <a:ext cx="3984175" cy="4912512"/>
        </p:xfrm>
        <a:graphic>
          <a:graphicData uri="http://schemas.openxmlformats.org/drawingml/2006/table">
            <a:tbl>
              <a:tblPr>
                <a:tableStyleId>{BDBED569-4797-4DF1-A0F4-6AAB3CD982D8}</a:tableStyleId>
              </a:tblPr>
              <a:tblGrid>
                <a:gridCol w="2316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98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51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74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36283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</a:t>
                      </a:r>
                      <a:endParaRPr lang="ru-RU" sz="800" b="1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1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Қала</a:t>
                      </a:r>
                      <a:r>
                        <a:rPr lang="ru-RU" sz="800" b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ru-RU" sz="800" b="1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аудан</a:t>
                      </a:r>
                      <a:r>
                        <a:rPr lang="ru-RU" sz="800" b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b="1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атаулары</a:t>
                      </a:r>
                      <a:endParaRPr lang="ru-RU" sz="800" b="1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Мектептер</a:t>
                      </a:r>
                      <a:r>
                        <a:rPr lang="ru-RU" sz="800" b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b="1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тізімі</a:t>
                      </a:r>
                      <a:endParaRPr lang="ru-RU" sz="800" b="1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Орындалу</a:t>
                      </a:r>
                      <a:r>
                        <a:rPr lang="ru-RU" sz="800" b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b="1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уақыты</a:t>
                      </a:r>
                      <a:endParaRPr lang="ru-RU" sz="800" b="1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684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 rowSpan="13"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Ақтау</a:t>
                      </a:r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қаласы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Экономикалық лицей 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01.09.2018 ж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684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№5 орта мектеп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05.09.2018 ж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684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№13 гимназия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12.09.2018 ж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684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№6 орта </a:t>
                      </a:r>
                      <a:r>
                        <a:rPr lang="ru-RU" sz="800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05.09.2018 ж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684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№7 </a:t>
                      </a:r>
                      <a:r>
                        <a:rPr lang="ru-RU" sz="800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лицей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18.07.2018 ж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1684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№8 орта </a:t>
                      </a:r>
                      <a:r>
                        <a:rPr lang="ru-RU" sz="800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25.06.2018 ж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1684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№4 гимназия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13.09.2018 ж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1684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№20 орта </a:t>
                      </a:r>
                      <a:r>
                        <a:rPr lang="ru-RU" sz="800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11.09.2018 ж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1684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№21 орта </a:t>
                      </a:r>
                      <a:r>
                        <a:rPr lang="ru-RU" sz="800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17.09.2018 ж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1684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№22 орта </a:t>
                      </a:r>
                      <a:r>
                        <a:rPr lang="ru-RU" sz="800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21.09.2018 ж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1684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№23 орта </a:t>
                      </a:r>
                      <a:r>
                        <a:rPr lang="ru-RU" sz="800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25.05.2018 ж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1684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"</a:t>
                      </a:r>
                      <a:r>
                        <a:rPr lang="ru-RU" sz="800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Оқушы</a:t>
                      </a:r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" </a:t>
                      </a:r>
                      <a:r>
                        <a:rPr lang="ru-RU" sz="800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орталығы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28.06.2018 ж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1684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№11 орта </a:t>
                      </a:r>
                      <a:r>
                        <a:rPr lang="ru-RU" sz="800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25.09.2018ж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1684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Бейнеу </a:t>
                      </a:r>
                      <a:r>
                        <a:rPr lang="ru-RU" sz="800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ауданы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Бейнеу </a:t>
                      </a:r>
                      <a:r>
                        <a:rPr lang="ru-RU" sz="800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лицейі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21.09.2018 ж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1684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Бейнеу </a:t>
                      </a:r>
                      <a:r>
                        <a:rPr lang="ru-RU" sz="800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гимназиясы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29.06.2018 ж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44819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Жаңаөзен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Жаңаөзен</a:t>
                      </a:r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гимназиясы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20.06.2018 ж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44819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Қарақия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Құрық</a:t>
                      </a:r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 </a:t>
                      </a:r>
                      <a:r>
                        <a:rPr lang="ru-RU" sz="800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гимназиясы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22.05.2018 ж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1684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Маңғыстау 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С.Нұрниязұлы</a:t>
                      </a:r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о/м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27.06.2018 ж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1684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Б.Жұмалиев</a:t>
                      </a:r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о/м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11.09.2018 ж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1684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Е.Айшуақұлы</a:t>
                      </a:r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о/м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26.09.2018 ж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1684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Қаратөбе</a:t>
                      </a:r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о/м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25.07.2018 ж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1684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А.Меңдалыұлы</a:t>
                      </a:r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о/м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26.09.2018 ж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44819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№7 </a:t>
                      </a:r>
                      <a:r>
                        <a:rPr lang="ru-RU" sz="800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лицей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1684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Мұнайлы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Қызылтөбе</a:t>
                      </a:r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лицейі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23.05.2018 ж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1684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1 орта </a:t>
                      </a:r>
                      <a:r>
                        <a:rPr lang="ru-RU" sz="800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13.09.2018 ж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1684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№2 орта </a:t>
                      </a:r>
                      <a:r>
                        <a:rPr lang="ru-RU" sz="800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06.09.2018 ж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1684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№4 орта </a:t>
                      </a:r>
                      <a:r>
                        <a:rPr lang="ru-RU" sz="800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18.09.2018 ж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11684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№11 орта </a:t>
                      </a:r>
                      <a:r>
                        <a:rPr lang="ru-RU" sz="800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10.09.2018 ж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  <a:tr h="11684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№12 орта </a:t>
                      </a:r>
                      <a:r>
                        <a:rPr lang="ru-RU" sz="800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12.09.2018 ж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extLst>
                  <a:ext uri="{0D108BD9-81ED-4DB2-BD59-A6C34878D82A}">
                    <a16:rowId xmlns:a16="http://schemas.microsoft.com/office/drawing/2014/main" val="10029"/>
                  </a:ext>
                </a:extLst>
              </a:tr>
              <a:tr h="11684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Түпқараған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Ғ.Айдаров № 1 м/л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14.09.2018 ж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extLst>
                  <a:ext uri="{0D108BD9-81ED-4DB2-BD59-A6C34878D82A}">
                    <a16:rowId xmlns:a16="http://schemas.microsoft.com/office/drawing/2014/main" val="10030"/>
                  </a:ext>
                </a:extLst>
              </a:tr>
              <a:tr h="11684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М.Әбдіхалыхов м/г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26.09.2018 ж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extLst>
                  <a:ext uri="{0D108BD9-81ED-4DB2-BD59-A6C34878D82A}">
                    <a16:rowId xmlns:a16="http://schemas.microsoft.com/office/drawing/2014/main" val="10031"/>
                  </a:ext>
                </a:extLst>
              </a:tr>
              <a:tr h="11684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Форт-Шевченко м/и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21.05.2018 ж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extLst>
                  <a:ext uri="{0D108BD9-81ED-4DB2-BD59-A6C34878D82A}">
                    <a16:rowId xmlns:a16="http://schemas.microsoft.com/office/drawing/2014/main" val="10032"/>
                  </a:ext>
                </a:extLst>
              </a:tr>
              <a:tr h="11684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Ақшұқыр м/л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20.09.2018 ж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extLst>
                  <a:ext uri="{0D108BD9-81ED-4DB2-BD59-A6C34878D82A}">
                    <a16:rowId xmlns:a16="http://schemas.microsoft.com/office/drawing/2014/main" val="10033"/>
                  </a:ext>
                </a:extLst>
              </a:tr>
              <a:tr h="11684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Облыстық мектептер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ОМИ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18.09.2018 ж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extLst>
                  <a:ext uri="{0D108BD9-81ED-4DB2-BD59-A6C34878D82A}">
                    <a16:rowId xmlns:a16="http://schemas.microsoft.com/office/drawing/2014/main" val="10034"/>
                  </a:ext>
                </a:extLst>
              </a:tr>
              <a:tr h="11684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БИЛ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19.09.2018 ж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extLst>
                  <a:ext uri="{0D108BD9-81ED-4DB2-BD59-A6C34878D82A}">
                    <a16:rowId xmlns:a16="http://schemas.microsoft.com/office/drawing/2014/main" val="10035"/>
                  </a:ext>
                </a:extLst>
              </a:tr>
              <a:tr h="11684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ЖБИЛ</a:t>
                      </a:r>
                      <a:endParaRPr lang="ru-RU" sz="8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07.09.2018 ж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extLst>
                  <a:ext uri="{0D108BD9-81ED-4DB2-BD59-A6C34878D82A}">
                    <a16:rowId xmlns:a16="http://schemas.microsoft.com/office/drawing/2014/main" val="10036"/>
                  </a:ext>
                </a:extLst>
              </a:tr>
              <a:tr h="11684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8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1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Барлығы</a:t>
                      </a:r>
                      <a:endParaRPr lang="ru-RU" sz="800" b="1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u="none" strike="noStrike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</a:t>
                      </a:r>
                      <a:endParaRPr lang="ru-RU" sz="800" b="1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800" b="1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41" marR="2541" marT="2541" marB="0" anchor="b"/>
                </a:tc>
                <a:extLst>
                  <a:ext uri="{0D108BD9-81ED-4DB2-BD59-A6C34878D82A}">
                    <a16:rowId xmlns:a16="http://schemas.microsoft.com/office/drawing/2014/main" val="10037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238900" y="339502"/>
            <a:ext cx="4839786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50" b="1" dirty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2018 ЖЫЛЫ ІТ СЫНЫП АШЫЛҒАН МЕКТЕПТЕР ТІЗІМІ </a:t>
            </a:r>
            <a:r>
              <a:rPr lang="ru-RU" sz="1050" b="1" i="1" dirty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(36 МЕКТЕП)</a:t>
            </a:r>
          </a:p>
        </p:txBody>
      </p:sp>
      <p:pic>
        <p:nvPicPr>
          <p:cNvPr id="4097" name="Picture 1" descr="C:\Users\ZHAINA1\Desktop\Новая папка\ИТ бойынша аудан кала\Бейнеу лицей\FB_IMG_154537074809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9730" y="887878"/>
            <a:ext cx="2217963" cy="1663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ZHAINA1\Desktop\Новая папка\ИТ бойынша аудан кала\Бейнеу гимназия\20181221_12201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674" y="887877"/>
            <a:ext cx="2294165" cy="1663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8711" y="2741609"/>
            <a:ext cx="2303689" cy="1577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874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821532" y="257689"/>
            <a:ext cx="7565231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5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2019 ЖЫЛЫ ІТ СЫНЫП АШЫЛУ ЖОСПАРЛАНҒАН МЕКТЕПТЕР ТІЗІМІ </a:t>
            </a:r>
            <a:r>
              <a:rPr lang="ru-RU" sz="105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(50 МЕКТЕП)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/>
          </p:nvPr>
        </p:nvGraphicFramePr>
        <p:xfrm>
          <a:off x="138792" y="628657"/>
          <a:ext cx="4303055" cy="3878031"/>
        </p:xfrm>
        <a:graphic>
          <a:graphicData uri="http://schemas.openxmlformats.org/drawingml/2006/table">
            <a:tbl>
              <a:tblPr firstRow="1" firstCol="1" bandRow="1">
                <a:tableStyleId>{BDBED569-4797-4DF1-A0F4-6AAB3CD982D8}</a:tableStyleId>
              </a:tblPr>
              <a:tblGrid>
                <a:gridCol w="2382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48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80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76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415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9831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Қала, аудан атаулары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Жауапт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ылар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Мектептер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тізімі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Ашылу уақыты</a:t>
                      </a:r>
                      <a:endParaRPr lang="ru-RU" sz="9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91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9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rowSpan="1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Ақтау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rowSpan="1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Ақтау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қалалық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"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Нұр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Отан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"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партиясы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                                             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Ақтау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қалалық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білім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бөлімі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№1 орта мектеп</a:t>
                      </a:r>
                      <a:endParaRPr lang="ru-RU" sz="9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28.02.2019ж</a:t>
                      </a:r>
                      <a:endParaRPr lang="ru-RU" sz="9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91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№2 орта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04.04.2019ж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91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№3 орта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06.09.2019ж</a:t>
                      </a:r>
                      <a:endParaRPr lang="ru-RU" sz="9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91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№9 орта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16.04.2019ж</a:t>
                      </a:r>
                      <a:endParaRPr lang="ru-RU" sz="9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91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№10 орта мектеп</a:t>
                      </a:r>
                      <a:endParaRPr lang="ru-RU" sz="9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14.05.2019ж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91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№12 орта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05.03.2019ж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91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ru-RU" sz="9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№14 орта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20.09.2019ж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491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ru-RU" sz="9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№15 орта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23.01.2019ж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491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№16 орта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01.10.2019ж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491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№17 орта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12.03.2019ж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491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  <a:endParaRPr lang="ru-RU" sz="9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№24 орта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15.10.2019ж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491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lang="ru-RU" sz="9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№27 орта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22.10.2019ж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491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</a:t>
                      </a:r>
                      <a:endParaRPr lang="ru-RU" sz="9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№28 орта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01.02.2019ж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491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№29 орта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25.02.2019ж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491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lang="ru-RU" sz="9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row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Бейнеу</a:t>
                      </a:r>
                      <a:endParaRPr lang="ru-RU" sz="9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row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Бейнеу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ауданы</a:t>
                      </a:r>
                      <a:r>
                        <a:rPr lang="en-US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"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Нұр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Отан</a:t>
                      </a:r>
                      <a:r>
                        <a:rPr lang="en-US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"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партиясы</a:t>
                      </a:r>
                      <a:r>
                        <a:rPr lang="en-US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                                  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Бейнеу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аудандық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білім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бөлімі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Ы.Алтынсарин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о/м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21.02.2019ж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491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Сам орта мектебі</a:t>
                      </a:r>
                      <a:endParaRPr lang="ru-RU" sz="9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08.10.2019ж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491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</a:t>
                      </a:r>
                      <a:endParaRPr lang="ru-RU" sz="9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Бейнеу орта мектебі</a:t>
                      </a:r>
                      <a:endParaRPr lang="ru-RU" sz="9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18.04.2019ж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491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</a:t>
                      </a:r>
                      <a:endParaRPr lang="ru-RU" sz="9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Үстірт орта мектебі</a:t>
                      </a:r>
                      <a:endParaRPr lang="ru-RU" sz="9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17.10.2019ж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491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</a:t>
                      </a:r>
                      <a:endParaRPr lang="ru-RU" sz="9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rowSpan="6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Жаңаөзен</a:t>
                      </a:r>
                      <a:endParaRPr lang="ru-RU" sz="9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rowSpan="6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Жаңаөзен қалалық "Нұр Отан" партиясы,                           Жаңаөзен қалалық білім бөлімі</a:t>
                      </a:r>
                      <a:endParaRPr lang="ru-RU" sz="9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№2 орта мектеп</a:t>
                      </a:r>
                      <a:endParaRPr lang="ru-RU" sz="9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14.02.2019ж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491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№3 орта мектеп</a:t>
                      </a:r>
                      <a:endParaRPr lang="ru-RU" sz="9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12.09.2019ж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491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</a:t>
                      </a:r>
                      <a:endParaRPr lang="ru-RU" sz="9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№4 орта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23.04.2019ж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491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</a:t>
                      </a:r>
                      <a:endParaRPr lang="ru-RU" sz="9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№6 орта мектеп</a:t>
                      </a:r>
                      <a:endParaRPr lang="ru-RU" sz="9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14.03.2019ж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491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</a:t>
                      </a:r>
                      <a:endParaRPr lang="ru-RU" sz="9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Жаңаөзен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лицейі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15.05.2019ж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491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</a:t>
                      </a:r>
                      <a:endParaRPr lang="ru-RU" sz="9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Оқушы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орталығы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10.10.2019ж</a:t>
                      </a:r>
                      <a:endParaRPr lang="ru-RU" sz="9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/>
          </p:nvPr>
        </p:nvGraphicFramePr>
        <p:xfrm>
          <a:off x="4669969" y="685798"/>
          <a:ext cx="4303055" cy="3931081"/>
        </p:xfrm>
        <a:graphic>
          <a:graphicData uri="http://schemas.openxmlformats.org/drawingml/2006/table">
            <a:tbl>
              <a:tblPr firstRow="1" firstCol="1" bandRow="1">
                <a:tableStyleId>{BDBED569-4797-4DF1-A0F4-6AAB3CD982D8}</a:tableStyleId>
              </a:tblPr>
              <a:tblGrid>
                <a:gridCol w="2382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48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80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76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415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418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row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Қарақия</a:t>
                      </a:r>
                      <a:endParaRPr lang="ru-RU" sz="800" b="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row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Қарақия</a:t>
                      </a:r>
                      <a:r>
                        <a:rPr lang="ru-RU" sz="800" b="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b="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ауданы</a:t>
                      </a:r>
                      <a:r>
                        <a:rPr lang="ru-RU" sz="800" b="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"</a:t>
                      </a:r>
                      <a:r>
                        <a:rPr lang="ru-RU" sz="800" b="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Нұр</a:t>
                      </a:r>
                      <a:r>
                        <a:rPr lang="ru-RU" sz="800" b="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b="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Отан</a:t>
                      </a:r>
                      <a:r>
                        <a:rPr lang="ru-RU" sz="800" b="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" </a:t>
                      </a:r>
                      <a:r>
                        <a:rPr lang="ru-RU" sz="800" b="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партиясы</a:t>
                      </a:r>
                      <a:r>
                        <a:rPr lang="ru-RU" sz="800" b="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ru-RU" sz="800" b="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Қарақия</a:t>
                      </a:r>
                      <a:r>
                        <a:rPr lang="ru-RU" sz="800" b="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b="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аудандық</a:t>
                      </a:r>
                      <a:r>
                        <a:rPr lang="ru-RU" sz="800" b="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b="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білім</a:t>
                      </a:r>
                      <a:r>
                        <a:rPr lang="ru-RU" sz="800" b="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b="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бөлімі</a:t>
                      </a:r>
                      <a:endParaRPr lang="ru-RU" sz="800" b="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№1 орта </a:t>
                      </a:r>
                      <a:r>
                        <a:rPr lang="ru-RU" sz="800" b="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800" b="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b="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07.02.2019ж</a:t>
                      </a:r>
                      <a:endParaRPr lang="ru-RU" sz="800" b="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18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№4 орта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13.09.2019ж</a:t>
                      </a:r>
                      <a:endParaRPr lang="ru-RU" sz="8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18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№5 орта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25.04.2019ж</a:t>
                      </a:r>
                      <a:endParaRPr lang="ru-RU" sz="8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18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№6 орта мектеп</a:t>
                      </a:r>
                      <a:endParaRPr lang="ru-RU" sz="8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15.10.2019ж</a:t>
                      </a:r>
                      <a:endParaRPr lang="ru-RU" sz="8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18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№8 орта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19.03.2019ж</a:t>
                      </a:r>
                      <a:endParaRPr lang="ru-RU" sz="8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18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</a:t>
                      </a:r>
                      <a:endParaRPr lang="ru-RU" sz="8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rowSpan="6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Маңғыстау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rowSpan="6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Маңғыстау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ауданы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"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Нұр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Отан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"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партиясы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Маңғыстау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аудандық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білім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бөлімі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Шетпе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гимназиясы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30.04.2019ж</a:t>
                      </a:r>
                      <a:endParaRPr lang="ru-RU" sz="8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18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М.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Атымов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ат.о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/м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17.05.2019ж</a:t>
                      </a:r>
                      <a:endParaRPr lang="ru-RU" sz="8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18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Өтес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орта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мектебі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25.09.2019ж</a:t>
                      </a:r>
                      <a:endParaRPr lang="ru-RU" sz="8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418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Жаңғабылов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ат.о</a:t>
                      </a:r>
                      <a:r>
                        <a:rPr lang="ru-RU" sz="80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/м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11.10.2019ж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418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Шетпе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лицейі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12.02.2019ж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418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Ә. Жангелдин ат.о/м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29.10.2019ж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418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</a:t>
                      </a:r>
                      <a:endParaRPr lang="ru-RU" sz="8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rowSpan="9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Мұнайлы</a:t>
                      </a:r>
                      <a:endParaRPr lang="ru-RU" sz="8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rowSpan="9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Мұнайлы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ауданы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"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Нұр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Отан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"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партиясы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Мұнайлы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аудандық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білім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бөлімі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№3 орта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24.10.2019ж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418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№5 орта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19.02.2019ж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418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№6 орта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04.10.2019ж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418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</a:t>
                      </a:r>
                      <a:endParaRPr lang="ru-RU" sz="8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№7 орта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03.05.2019ж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418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</a:t>
                      </a:r>
                      <a:endParaRPr lang="ru-RU" sz="8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№8 орта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11.04.2019ж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418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</a:t>
                      </a:r>
                      <a:endParaRPr lang="ru-RU" sz="8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№9 орта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25.01.2019ж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418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</a:t>
                      </a:r>
                      <a:endParaRPr lang="ru-RU" sz="8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№10 орта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25.09.2019ж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418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43</a:t>
                      </a:r>
                      <a:endParaRPr lang="ru-RU" sz="8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№13 орта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01.03.2019ж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418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</a:t>
                      </a:r>
                      <a:endParaRPr lang="ru-RU" sz="8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№14 орта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17.09.2019ж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418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</a:t>
                      </a:r>
                      <a:endParaRPr lang="ru-RU" sz="8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rowSpan="6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Түпқараған</a:t>
                      </a:r>
                      <a:endParaRPr lang="ru-RU" sz="8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rowSpan="6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Түпқараған ауданы "Нұр Отан" партиясы,  Түпқараған аудандық білім бөлімі</a:t>
                      </a:r>
                      <a:endParaRPr lang="ru-RU" sz="8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М.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Горкий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ат.м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/л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05.02.2019ж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836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</a:t>
                      </a:r>
                      <a:endParaRPr lang="ru-RU" sz="8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Ж.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Мыңбаев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ат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-гимназия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27.02.2018ж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418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</a:t>
                      </a:r>
                      <a:endParaRPr lang="ru-RU" sz="8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Е. Өмірбаев ат.орта мектеп</a:t>
                      </a:r>
                      <a:endParaRPr lang="ru-RU" sz="8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09.04.2019ж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418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</a:t>
                      </a:r>
                      <a:endParaRPr lang="ru-RU" sz="8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Шахта орта мектебі</a:t>
                      </a:r>
                      <a:endParaRPr lang="ru-RU" sz="8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10.09.2019ж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418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</a:t>
                      </a:r>
                      <a:endParaRPr lang="ru-RU" sz="8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З.Баймырзаев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ат.о</a:t>
                      </a:r>
                      <a:r>
                        <a:rPr lang="ru-RU" sz="80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/м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24.09.2019ж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418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</a:t>
                      </a:r>
                      <a:endParaRPr lang="ru-RU" sz="8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Шапағатов</a:t>
                      </a:r>
                      <a:r>
                        <a:rPr lang="ru-RU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м/г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02.10.2019ж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25456" marR="25456" marT="0" marB="0"/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05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61150"/>
            <a:ext cx="5492400" cy="766200"/>
          </a:xfrm>
        </p:spPr>
        <p:txBody>
          <a:bodyPr/>
          <a:lstStyle/>
          <a:p>
            <a:r>
              <a:rPr lang="kk-KZ" dirty="0">
                <a:solidFill>
                  <a:schemeClr val="bg1"/>
                </a:solidFill>
                <a:latin typeface="Palatino Linotype" panose="02040502050505030304" pitchFamily="18" charset="0"/>
                <a:ea typeface="Tahoma" panose="020B0604030504040204" pitchFamily="34" charset="0"/>
                <a:cs typeface="Arial" panose="020B0604020202020204" pitchFamily="34" charset="0"/>
              </a:rPr>
              <a:t>ЦИФРЛЫҚ  БІЛІМ БЕРУ РЕСУРСЫ</a:t>
            </a:r>
            <a:r>
              <a:rPr lang="ru-RU" dirty="0">
                <a:solidFill>
                  <a:schemeClr val="bg1"/>
                </a:solidFill>
                <a:latin typeface="Palatino Linotype" panose="02040502050505030304" pitchFamily="18" charset="0"/>
                <a:ea typeface="Tahoma" panose="020B0604030504040204" pitchFamily="34" charset="0"/>
                <a:cs typeface="Arial" panose="020B0604020202020204" pitchFamily="34" charset="0"/>
              </a:rPr>
              <a:t/>
            </a:r>
            <a:br>
              <a:rPr lang="ru-RU" dirty="0">
                <a:solidFill>
                  <a:schemeClr val="bg1"/>
                </a:solidFill>
                <a:latin typeface="Palatino Linotype" panose="02040502050505030304" pitchFamily="18" charset="0"/>
                <a:ea typeface="Tahoma" panose="020B0604030504040204" pitchFamily="34" charset="0"/>
                <a:cs typeface="Arial" panose="020B0604020202020204" pitchFamily="34" charset="0"/>
              </a:rPr>
            </a:br>
            <a:endParaRPr lang="ru-RU" dirty="0">
              <a:solidFill>
                <a:schemeClr val="bg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21</a:t>
            </a:fld>
            <a:endParaRPr lang="en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123478"/>
            <a:ext cx="1080120" cy="1080120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74" t="21443" r="11314" b="22749"/>
          <a:stretch/>
        </p:blipFill>
        <p:spPr bwMode="auto">
          <a:xfrm>
            <a:off x="323528" y="2281574"/>
            <a:ext cx="7979230" cy="2400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81" t="40869" r="11069" b="51040"/>
          <a:stretch/>
        </p:blipFill>
        <p:spPr bwMode="auto">
          <a:xfrm>
            <a:off x="323528" y="1828060"/>
            <a:ext cx="7979229" cy="37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124042" y="1355156"/>
            <a:ext cx="67603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1600" b="1" dirty="0" smtClean="0">
                <a:solidFill>
                  <a:srgbClr val="002060"/>
                </a:solidFill>
                <a:latin typeface="Palatino Linotype" panose="02040502050505030304" pitchFamily="18" charset="0"/>
                <a:ea typeface="Tahoma" panose="020B0604030504040204" pitchFamily="34" charset="0"/>
                <a:cs typeface="Arial" panose="020B0604020202020204" pitchFamily="34" charset="0"/>
              </a:rPr>
              <a:t>03.09.2018-10.01.2019ж аралығындағы статистика </a:t>
            </a:r>
            <a:r>
              <a:rPr lang="kk-KZ" sz="1600" b="1" i="1" dirty="0" smtClean="0">
                <a:solidFill>
                  <a:srgbClr val="002060"/>
                </a:solidFill>
                <a:latin typeface="Palatino Linotype" panose="02040502050505030304" pitchFamily="18" charset="0"/>
                <a:ea typeface="Tahoma" panose="020B0604030504040204" pitchFamily="34" charset="0"/>
                <a:cs typeface="Arial" panose="020B0604020202020204" pitchFamily="34" charset="0"/>
              </a:rPr>
              <a:t>(облыс бойынша)</a:t>
            </a:r>
            <a:endParaRPr lang="ru-RU" sz="1600" b="1" i="1" dirty="0">
              <a:solidFill>
                <a:srgbClr val="002060"/>
              </a:solidFill>
              <a:latin typeface="Palatino Linotype" panose="02040502050505030304" pitchFamily="18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59892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22</a:t>
            </a:fld>
            <a:endParaRPr lang="en"/>
          </a:p>
        </p:txBody>
      </p:sp>
      <p:sp>
        <p:nvSpPr>
          <p:cNvPr id="5" name="Заголовок 4"/>
          <p:cNvSpPr txBox="1">
            <a:spLocks noGrp="1"/>
          </p:cNvSpPr>
          <p:nvPr>
            <p:ph type="title"/>
          </p:nvPr>
        </p:nvSpPr>
        <p:spPr>
          <a:xfrm>
            <a:off x="814275" y="529469"/>
            <a:ext cx="5492400" cy="492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2000" b="1" dirty="0" smtClean="0">
                <a:solidFill>
                  <a:schemeClr val="bg1"/>
                </a:solidFill>
                <a:latin typeface="Palatino Linotype" panose="02040502050505030304" pitchFamily="18" charset="0"/>
                <a:ea typeface="Tahoma" panose="020B0604030504040204" pitchFamily="34" charset="0"/>
                <a:cs typeface="Arial" panose="020B0604020202020204" pitchFamily="34" charset="0"/>
              </a:rPr>
              <a:t>ЦИФРЛЫҚ  БІЛІМ БЕРУ РЕСУРСЫ</a:t>
            </a:r>
            <a:endParaRPr lang="ru-RU" sz="2000" b="1" dirty="0">
              <a:solidFill>
                <a:schemeClr val="bg1"/>
              </a:solidFill>
              <a:latin typeface="Palatino Linotype" panose="02040502050505030304" pitchFamily="18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67" t="12500" r="21338" b="4722"/>
          <a:stretch/>
        </p:blipFill>
        <p:spPr bwMode="auto">
          <a:xfrm>
            <a:off x="251520" y="1491630"/>
            <a:ext cx="6446914" cy="3332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39552" y="1102867"/>
            <a:ext cx="63113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b="1" dirty="0">
                <a:solidFill>
                  <a:srgbClr val="002060"/>
                </a:solidFill>
                <a:latin typeface="Palatino Linotype" panose="02040502050505030304" pitchFamily="18" charset="0"/>
                <a:ea typeface="Tahoma" panose="020B0604030504040204" pitchFamily="34" charset="0"/>
                <a:cs typeface="Arial" panose="020B0604020202020204" pitchFamily="34" charset="0"/>
              </a:rPr>
              <a:t>03.09.2018-10.01.2019ж аралығындағы </a:t>
            </a:r>
            <a:r>
              <a:rPr lang="kk-KZ" b="1" dirty="0" smtClean="0">
                <a:solidFill>
                  <a:srgbClr val="002060"/>
                </a:solidFill>
                <a:latin typeface="Palatino Linotype" panose="02040502050505030304" pitchFamily="18" charset="0"/>
                <a:ea typeface="Tahoma" panose="020B0604030504040204" pitchFamily="34" charset="0"/>
                <a:cs typeface="Arial" panose="020B0604020202020204" pitchFamily="34" charset="0"/>
              </a:rPr>
              <a:t>статистика </a:t>
            </a:r>
            <a:r>
              <a:rPr lang="kk-KZ" b="1" i="1" dirty="0" smtClean="0">
                <a:solidFill>
                  <a:srgbClr val="002060"/>
                </a:solidFill>
                <a:latin typeface="Palatino Linotype" panose="02040502050505030304" pitchFamily="18" charset="0"/>
                <a:ea typeface="Tahoma" panose="020B0604030504040204" pitchFamily="34" charset="0"/>
                <a:cs typeface="Arial" panose="020B0604020202020204" pitchFamily="34" charset="0"/>
              </a:rPr>
              <a:t>(ҚР бойынша 6 орын)</a:t>
            </a:r>
            <a:endParaRPr lang="ru-RU" b="1" i="1" dirty="0">
              <a:solidFill>
                <a:srgbClr val="002060"/>
              </a:solidFill>
              <a:latin typeface="Palatino Linotype" panose="02040502050505030304" pitchFamily="18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7890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23</a:t>
            </a:fld>
            <a:endParaRPr lang="en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kk-KZ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ОНЛАЙН РЕЖИМІНЕ ҚОСЫЛУЫ</a:t>
            </a:r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2355872"/>
              </p:ext>
            </p:extLst>
          </p:nvPr>
        </p:nvGraphicFramePr>
        <p:xfrm>
          <a:off x="179512" y="1419623"/>
          <a:ext cx="5760640" cy="2160238"/>
        </p:xfrm>
        <a:graphic>
          <a:graphicData uri="http://schemas.openxmlformats.org/drawingml/2006/table">
            <a:tbl>
              <a:tblPr firstRow="1" firstCol="1" bandRow="1">
                <a:tableStyleId>{BDBED569-4797-4DF1-A0F4-6AAB3CD982D8}</a:tableStyleId>
              </a:tblPr>
              <a:tblGrid>
                <a:gridCol w="2441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476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88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790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0917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7096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0191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986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№</a:t>
                      </a:r>
                      <a:endParaRPr lang="ru-RU" sz="900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 kern="1400" dirty="0" err="1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Аудан</a:t>
                      </a:r>
                      <a:r>
                        <a:rPr lang="ru-RU" sz="900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ru-RU" sz="900" kern="1400" dirty="0" err="1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қала</a:t>
                      </a:r>
                      <a:r>
                        <a:rPr lang="ru-RU" sz="900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kern="1400" dirty="0" err="1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атауы</a:t>
                      </a:r>
                      <a:endParaRPr lang="ru-RU" sz="900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Барлық мектептер саны</a:t>
                      </a:r>
                      <a:endParaRPr lang="ru-RU" sz="900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Он-лайн режиміне қосылған мектептер тізімі</a:t>
                      </a:r>
                      <a:endParaRPr lang="ru-RU" sz="900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 kern="1400" dirty="0" err="1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Қосылу</a:t>
                      </a:r>
                      <a:r>
                        <a:rPr lang="ru-RU" sz="900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 %</a:t>
                      </a:r>
                      <a:endParaRPr lang="ru-RU" sz="900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Веб-камера (1-ия, 0-жоқ)</a:t>
                      </a:r>
                      <a:endParaRPr lang="ru-RU" sz="900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Микрофон    (1-ия,  0-жоқ)</a:t>
                      </a:r>
                      <a:endParaRPr lang="ru-RU" sz="900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3513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 kern="14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1</a:t>
                      </a:r>
                      <a:endParaRPr lang="ru-RU" sz="900" kern="14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kern="1400" dirty="0" err="1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Ақтау</a:t>
                      </a:r>
                      <a:endParaRPr lang="ru-RU" sz="900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26</a:t>
                      </a:r>
                      <a:endParaRPr lang="ru-RU" sz="900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25</a:t>
                      </a:r>
                      <a:endParaRPr lang="ru-RU" sz="900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96</a:t>
                      </a:r>
                      <a:endParaRPr lang="ru-RU" sz="900" kern="14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24</a:t>
                      </a:r>
                      <a:endParaRPr lang="ru-RU" sz="900" kern="14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16</a:t>
                      </a:r>
                      <a:endParaRPr lang="ru-RU" sz="900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3513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 kern="14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2</a:t>
                      </a:r>
                      <a:endParaRPr lang="ru-RU" sz="900" kern="14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Бейнеу</a:t>
                      </a:r>
                      <a:endParaRPr lang="ru-RU" sz="900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25</a:t>
                      </a:r>
                      <a:endParaRPr lang="ru-RU" sz="900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23</a:t>
                      </a:r>
                      <a:endParaRPr lang="ru-RU" sz="900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92</a:t>
                      </a:r>
                      <a:endParaRPr lang="ru-RU" sz="900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5</a:t>
                      </a:r>
                      <a:endParaRPr lang="ru-RU" sz="900" kern="14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3</a:t>
                      </a:r>
                      <a:endParaRPr lang="ru-RU" sz="900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3513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 kern="14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3</a:t>
                      </a:r>
                      <a:endParaRPr lang="ru-RU" sz="900" kern="14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kern="14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Жаңаөзен </a:t>
                      </a:r>
                      <a:endParaRPr lang="ru-RU" sz="900" kern="14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24</a:t>
                      </a:r>
                      <a:endParaRPr lang="ru-RU" sz="900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22</a:t>
                      </a:r>
                      <a:endParaRPr lang="ru-RU" sz="900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92</a:t>
                      </a:r>
                      <a:endParaRPr lang="ru-RU" sz="900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12</a:t>
                      </a:r>
                      <a:endParaRPr lang="ru-RU" sz="900" kern="14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16</a:t>
                      </a:r>
                      <a:endParaRPr lang="ru-RU" sz="900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3513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 kern="14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4</a:t>
                      </a:r>
                      <a:endParaRPr lang="ru-RU" sz="900" kern="14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kern="14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Қарақия</a:t>
                      </a:r>
                      <a:endParaRPr lang="ru-RU" sz="900" kern="14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16</a:t>
                      </a:r>
                      <a:endParaRPr lang="ru-RU" sz="900" kern="14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9</a:t>
                      </a:r>
                      <a:endParaRPr lang="ru-RU" sz="900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56</a:t>
                      </a:r>
                      <a:endParaRPr lang="ru-RU" sz="900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1</a:t>
                      </a:r>
                      <a:endParaRPr lang="ru-RU" sz="900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0</a:t>
                      </a:r>
                      <a:endParaRPr lang="ru-RU" sz="900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3513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 kern="14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5</a:t>
                      </a:r>
                      <a:endParaRPr lang="ru-RU" sz="900" kern="14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kern="14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Маңғыстау</a:t>
                      </a:r>
                      <a:endParaRPr lang="ru-RU" sz="900" kern="14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22</a:t>
                      </a:r>
                      <a:endParaRPr lang="ru-RU" sz="900" kern="14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13</a:t>
                      </a:r>
                      <a:endParaRPr lang="ru-RU" sz="900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59</a:t>
                      </a:r>
                      <a:endParaRPr lang="ru-RU" sz="900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8</a:t>
                      </a:r>
                      <a:endParaRPr lang="ru-RU" sz="900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6</a:t>
                      </a:r>
                      <a:endParaRPr lang="ru-RU" sz="900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3513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 kern="14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6</a:t>
                      </a:r>
                      <a:endParaRPr lang="ru-RU" sz="900" kern="14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kern="14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Мұнайлы</a:t>
                      </a:r>
                      <a:endParaRPr lang="ru-RU" sz="900" kern="14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15</a:t>
                      </a:r>
                      <a:endParaRPr lang="ru-RU" sz="900" kern="14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13</a:t>
                      </a:r>
                      <a:endParaRPr lang="ru-RU" sz="900" kern="14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87</a:t>
                      </a:r>
                      <a:endParaRPr lang="ru-RU" sz="900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9</a:t>
                      </a:r>
                      <a:endParaRPr lang="ru-RU" sz="900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5</a:t>
                      </a:r>
                      <a:endParaRPr lang="ru-RU" sz="900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73513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 kern="14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7</a:t>
                      </a:r>
                      <a:endParaRPr lang="ru-RU" sz="900" kern="14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kern="14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Түпқараған</a:t>
                      </a:r>
                      <a:endParaRPr lang="ru-RU" sz="900" kern="14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10</a:t>
                      </a:r>
                      <a:endParaRPr lang="ru-RU" sz="900" kern="14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9</a:t>
                      </a:r>
                      <a:endParaRPr lang="ru-RU" sz="900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90</a:t>
                      </a:r>
                      <a:endParaRPr lang="ru-RU" sz="900" kern="14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9</a:t>
                      </a:r>
                      <a:endParaRPr lang="ru-RU" sz="900" kern="14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6</a:t>
                      </a:r>
                      <a:endParaRPr lang="ru-RU" sz="900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73513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 kern="14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8</a:t>
                      </a:r>
                      <a:endParaRPr lang="ru-RU" sz="900" kern="14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kern="14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Облыстық</a:t>
                      </a:r>
                      <a:endParaRPr lang="ru-RU" sz="900" kern="14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5</a:t>
                      </a:r>
                      <a:endParaRPr lang="ru-RU" sz="900" kern="14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4</a:t>
                      </a:r>
                      <a:endParaRPr lang="ru-RU" sz="900" kern="14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80</a:t>
                      </a:r>
                      <a:endParaRPr lang="ru-RU" sz="900" kern="14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4</a:t>
                      </a:r>
                      <a:endParaRPr lang="ru-RU" sz="900" kern="14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3</a:t>
                      </a:r>
                      <a:endParaRPr lang="ru-RU" sz="900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735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kern="14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kern="14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b="1" kern="1400" dirty="0" err="1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Барлығы</a:t>
                      </a:r>
                      <a:endParaRPr lang="ru-RU" sz="900" b="1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143</a:t>
                      </a:r>
                      <a:endParaRPr lang="ru-RU" sz="900" b="1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118</a:t>
                      </a:r>
                      <a:endParaRPr lang="ru-RU" sz="900" b="1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82,5</a:t>
                      </a:r>
                      <a:endParaRPr lang="ru-RU" sz="900" b="1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72</a:t>
                      </a:r>
                      <a:endParaRPr lang="ru-RU" sz="900" b="1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 kern="14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55</a:t>
                      </a:r>
                      <a:endParaRPr lang="ru-RU" sz="900" b="1" kern="14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727098856"/>
              </p:ext>
            </p:extLst>
          </p:nvPr>
        </p:nvGraphicFramePr>
        <p:xfrm>
          <a:off x="6271948" y="1059582"/>
          <a:ext cx="3484628" cy="34220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24619" y="3532822"/>
            <a:ext cx="595954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1000" b="1" dirty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Он-лайн режиміне қосылмаған мектептер саны - 25. </a:t>
            </a:r>
            <a:endParaRPr lang="kk-KZ" sz="1000" b="1" dirty="0" smtClean="0">
              <a:solidFill>
                <a:srgbClr val="002060"/>
              </a:solidFill>
              <a:latin typeface="Palatino Linotype" panose="02040502050505030304" pitchFamily="18" charset="0"/>
              <a:cs typeface="Arial" panose="020B0604020202020204" pitchFamily="34" charset="0"/>
            </a:endParaRPr>
          </a:p>
          <a:p>
            <a:r>
              <a:rPr lang="kk-KZ" sz="1000" b="1" dirty="0" smtClean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Ақтау </a:t>
            </a:r>
            <a:r>
              <a:rPr lang="kk-KZ" sz="1000" b="1" dirty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қаласы: </a:t>
            </a:r>
            <a:r>
              <a:rPr lang="kk-KZ" sz="1000" dirty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№29 </a:t>
            </a:r>
            <a:r>
              <a:rPr lang="kk-KZ" sz="1000" dirty="0" smtClean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о/м</a:t>
            </a:r>
          </a:p>
          <a:p>
            <a:r>
              <a:rPr lang="kk-KZ" sz="1000" b="1" dirty="0" smtClean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Бейнеу </a:t>
            </a:r>
            <a:r>
              <a:rPr lang="kk-KZ" sz="1000" b="1" dirty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ауданы: </a:t>
            </a:r>
            <a:r>
              <a:rPr lang="kk-KZ" sz="1000" dirty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Ноғайты м-б кешені, Тәжен м-б </a:t>
            </a:r>
            <a:r>
              <a:rPr lang="kk-KZ" sz="1000" dirty="0" smtClean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кешені</a:t>
            </a:r>
          </a:p>
          <a:p>
            <a:r>
              <a:rPr lang="kk-KZ" sz="1000" b="1" dirty="0" smtClean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Жаңаөзен </a:t>
            </a:r>
            <a:r>
              <a:rPr lang="kk-KZ" sz="1000" b="1" dirty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қаласы: </a:t>
            </a:r>
            <a:r>
              <a:rPr lang="kk-KZ" sz="1000" dirty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№22 о/м, №23 </a:t>
            </a:r>
            <a:r>
              <a:rPr lang="kk-KZ" sz="1000" dirty="0" smtClean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о/м</a:t>
            </a:r>
          </a:p>
          <a:p>
            <a:r>
              <a:rPr lang="kk-KZ" sz="1000" b="1" dirty="0" smtClean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Қарақия </a:t>
            </a:r>
            <a:r>
              <a:rPr lang="kk-KZ" sz="1000" b="1" dirty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ауданы:</a:t>
            </a:r>
            <a:r>
              <a:rPr lang="kk-KZ" sz="1000" dirty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 №2 б/м, №7 о/м, №10 о/м, Құланды о/м, Қашаған о/м, Аққұдық о/м, №11 </a:t>
            </a:r>
            <a:r>
              <a:rPr lang="kk-KZ" sz="1000" dirty="0" smtClean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о/м </a:t>
            </a:r>
          </a:p>
          <a:p>
            <a:r>
              <a:rPr lang="kk-KZ" sz="1000" b="1" dirty="0" smtClean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Маңғыстау </a:t>
            </a:r>
            <a:r>
              <a:rPr lang="kk-KZ" sz="1000" b="1" dirty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ауданы: </a:t>
            </a:r>
            <a:r>
              <a:rPr lang="kk-KZ" sz="1000" dirty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Шетпе лицейі, №7 м/л, А.Өтепбергенов, Ә.Жангелдин ат.о/м, Тобанияз о/м, №5 б/м, Бекі б/м, Боздақ б/м, Тұщыбек </a:t>
            </a:r>
            <a:r>
              <a:rPr lang="kk-KZ" sz="1000" dirty="0" smtClean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о/м</a:t>
            </a:r>
          </a:p>
          <a:p>
            <a:r>
              <a:rPr lang="kk-KZ" sz="1000" b="1" dirty="0" smtClean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Мұнайлы </a:t>
            </a:r>
            <a:r>
              <a:rPr lang="kk-KZ" sz="1000" b="1" dirty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ауданы: </a:t>
            </a:r>
            <a:r>
              <a:rPr lang="kk-KZ" sz="1000" dirty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№13 о/м, №14 </a:t>
            </a:r>
            <a:r>
              <a:rPr lang="kk-KZ" sz="1000" dirty="0" smtClean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о/м</a:t>
            </a:r>
          </a:p>
          <a:p>
            <a:r>
              <a:rPr lang="kk-KZ" sz="1000" b="1" dirty="0" smtClean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Түпқараған </a:t>
            </a:r>
            <a:r>
              <a:rPr lang="kk-KZ" sz="1000" b="1" dirty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ауданы: </a:t>
            </a:r>
            <a:r>
              <a:rPr lang="kk-KZ" sz="1000" dirty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С. Шапағатов </a:t>
            </a:r>
            <a:r>
              <a:rPr lang="kk-KZ" sz="1000" dirty="0" smtClean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м/г</a:t>
            </a:r>
          </a:p>
          <a:p>
            <a:r>
              <a:rPr lang="kk-KZ" sz="1000" b="1" dirty="0" smtClean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Облыстық </a:t>
            </a:r>
            <a:r>
              <a:rPr lang="kk-KZ" sz="1000" b="1" dirty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мектептер: </a:t>
            </a:r>
            <a:r>
              <a:rPr lang="kk-KZ" sz="1000" dirty="0" smtClean="0">
                <a:solidFill>
                  <a:srgbClr val="002060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МОСПШИ</a:t>
            </a:r>
            <a:endParaRPr lang="ru-RU" sz="1000" dirty="0">
              <a:solidFill>
                <a:srgbClr val="002060"/>
              </a:solidFill>
              <a:latin typeface="Palatino Linotype" panose="0204050205050503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185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dirty="0">
                <a:solidFill>
                  <a:schemeClr val="bg1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ӘЛЕУМЕТТІК </a:t>
            </a:r>
            <a:r>
              <a:rPr lang="kk-KZ" dirty="0" smtClean="0">
                <a:solidFill>
                  <a:schemeClr val="bg1"/>
                </a:solidFill>
                <a:latin typeface="Palatino Linotype" panose="02040502050505030304" pitchFamily="18" charset="0"/>
                <a:cs typeface="Arial" panose="020B0604020202020204" pitchFamily="34" charset="0"/>
              </a:rPr>
              <a:t>ЖЕЛІЛЕР</a:t>
            </a:r>
            <a:endParaRPr lang="ru-RU" dirty="0">
              <a:latin typeface="Palatino Linotype" panose="0204050205050503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24</a:t>
            </a:fld>
            <a:endParaRPr lang="en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6200873"/>
              </p:ext>
            </p:extLst>
          </p:nvPr>
        </p:nvGraphicFramePr>
        <p:xfrm>
          <a:off x="179512" y="1559572"/>
          <a:ext cx="5617030" cy="2425632"/>
        </p:xfrm>
        <a:graphic>
          <a:graphicData uri="http://schemas.openxmlformats.org/drawingml/2006/table">
            <a:tbl>
              <a:tblPr firstRow="1" firstCol="1" bandRow="1">
                <a:tableStyleId>{BDBED569-4797-4DF1-A0F4-6AAB3CD982D8}</a:tableStyleId>
              </a:tblPr>
              <a:tblGrid>
                <a:gridCol w="3068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21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12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022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8451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968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№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Аудан/қала 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Мектеп саны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Веб-сайты бар мектептер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Веб-сайты жоқ мектептер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2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1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Ақтау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26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26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2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2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Бейнеу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25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25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2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3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2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Жаңаөзен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24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24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2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4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2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Қарақия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16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16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2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5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2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Маңғыстау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22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21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1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2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6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2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Мұнайлы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15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14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1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2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7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2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Түпқараған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10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10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2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8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2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Облыстық мектептер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5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4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1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200" b="1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Барлығы</a:t>
                      </a:r>
                      <a:endParaRPr lang="ru-RU" sz="1200" b="1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b="1" dirty="0" smtClean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143</a:t>
                      </a:r>
                      <a:endParaRPr lang="ru-RU" sz="1200" b="1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b="1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140 (</a:t>
                      </a:r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9</a:t>
                      </a:r>
                      <a:r>
                        <a:rPr lang="kk-KZ" sz="1200" b="1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8</a:t>
                      </a:r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%</a:t>
                      </a:r>
                      <a:r>
                        <a:rPr lang="kk-KZ" sz="1200" b="1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)</a:t>
                      </a:r>
                      <a:endParaRPr lang="ru-RU" sz="1200" b="1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b="1" dirty="0" smtClean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3 (2</a:t>
                      </a:r>
                      <a:r>
                        <a:rPr lang="en-US" sz="1200" b="1" dirty="0" smtClean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%</a:t>
                      </a:r>
                      <a:r>
                        <a:rPr lang="kk-KZ" sz="1200" b="1" dirty="0">
                          <a:solidFill>
                            <a:srgbClr val="002060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)</a:t>
                      </a:r>
                      <a:endParaRPr lang="ru-RU" sz="1200" b="1" dirty="0">
                        <a:solidFill>
                          <a:srgbClr val="002060"/>
                        </a:solidFill>
                        <a:effectLst/>
                        <a:latin typeface="Palatino Linotype" panose="02040502050505030304" pitchFamily="18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6" name="TextBox 44"/>
          <p:cNvSpPr txBox="1">
            <a:spLocks noChangeArrowheads="1"/>
          </p:cNvSpPr>
          <p:nvPr/>
        </p:nvSpPr>
        <p:spPr bwMode="auto">
          <a:xfrm>
            <a:off x="467544" y="1275606"/>
            <a:ext cx="410297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k-KZ" altLang="ru-RU" sz="1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Мектептердің веб-сайттары</a:t>
            </a:r>
            <a:r>
              <a:rPr lang="kk-KZ" altLang="ru-RU" sz="1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:</a:t>
            </a:r>
            <a:endParaRPr lang="ru-RU" altLang="ru-RU" sz="1400" b="1" dirty="0">
              <a:solidFill>
                <a:srgbClr val="002060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504" y="4147969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kk-KZ" sz="1600" b="1" i="1" dirty="0">
                <a:solidFill>
                  <a:srgbClr val="002060"/>
                </a:solidFill>
                <a:latin typeface="Palatino Linotype" panose="02040502050505030304" pitchFamily="18" charset="0"/>
              </a:rPr>
              <a:t>Веб сайт жоқ мектептер (3):</a:t>
            </a:r>
            <a:r>
              <a:rPr lang="kk-KZ" sz="1600" dirty="0">
                <a:solidFill>
                  <a:srgbClr val="002060"/>
                </a:solidFill>
                <a:latin typeface="Palatino Linotype" panose="02040502050505030304" pitchFamily="18" charset="0"/>
              </a:rPr>
              <a:t> Маңғыстау ауданы №7 м/л, Мұнайлы ауданы №14 о/м, МОСПШИ</a:t>
            </a:r>
            <a:endParaRPr lang="ru-RU" sz="1600" dirty="0">
              <a:solidFill>
                <a:srgbClr val="002060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8" name="TextBox 44"/>
          <p:cNvSpPr txBox="1">
            <a:spLocks noChangeArrowheads="1"/>
          </p:cNvSpPr>
          <p:nvPr/>
        </p:nvSpPr>
        <p:spPr bwMode="auto">
          <a:xfrm>
            <a:off x="5885709" y="1534817"/>
            <a:ext cx="446314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k-KZ" altLang="ru-RU" sz="1000" b="1" dirty="0">
                <a:solidFill>
                  <a:srgbClr val="002060"/>
                </a:solidFill>
                <a:latin typeface="Arial" pitchFamily="34" charset="0"/>
              </a:rPr>
              <a:t>Білім басқармасының ресми сайттары:</a:t>
            </a:r>
            <a:endParaRPr lang="ru-RU" altLang="ru-RU" sz="1000" b="1" dirty="0">
              <a:solidFill>
                <a:srgbClr val="002060"/>
              </a:solidFill>
              <a:latin typeface="Arial" pitchFamily="34" charset="0"/>
            </a:endParaRPr>
          </a:p>
        </p:txBody>
      </p:sp>
      <p:sp>
        <p:nvSpPr>
          <p:cNvPr id="9" name="TextBox 43"/>
          <p:cNvSpPr txBox="1">
            <a:spLocks noChangeArrowheads="1"/>
          </p:cNvSpPr>
          <p:nvPr/>
        </p:nvSpPr>
        <p:spPr bwMode="auto">
          <a:xfrm>
            <a:off x="5940152" y="2742403"/>
            <a:ext cx="377983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k-KZ" altLang="ru-RU" sz="1000" dirty="0" smtClean="0">
                <a:solidFill>
                  <a:srgbClr val="0070C0"/>
                </a:solidFill>
                <a:latin typeface="Arial" pitchFamily="34" charset="0"/>
              </a:rPr>
              <a:t>Маңғыстау-</a:t>
            </a:r>
            <a:r>
              <a:rPr lang="en-US" altLang="ru-RU" sz="1000" dirty="0" smtClean="0">
                <a:solidFill>
                  <a:srgbClr val="0070C0"/>
                </a:solidFill>
                <a:latin typeface="Arial" pitchFamily="34" charset="0"/>
              </a:rPr>
              <a:t>education </a:t>
            </a:r>
            <a:r>
              <a:rPr lang="kk-KZ" altLang="ru-RU" sz="1000" dirty="0" smtClean="0">
                <a:solidFill>
                  <a:srgbClr val="0070C0"/>
                </a:solidFill>
                <a:latin typeface="Arial" pitchFamily="34" charset="0"/>
              </a:rPr>
              <a:t>білім – </a:t>
            </a:r>
            <a:r>
              <a:rPr lang="en-US" altLang="ru-RU" sz="1000" dirty="0" err="1" smtClean="0">
                <a:solidFill>
                  <a:srgbClr val="0070C0"/>
                </a:solidFill>
                <a:latin typeface="Arial" pitchFamily="34" charset="0"/>
              </a:rPr>
              <a:t>youtube</a:t>
            </a:r>
            <a:endParaRPr lang="ru-RU" altLang="ru-RU" sz="1000" dirty="0">
              <a:solidFill>
                <a:srgbClr val="0070C0"/>
              </a:solidFill>
              <a:latin typeface="Arial" pitchFamily="34" charset="0"/>
            </a:endParaRPr>
          </a:p>
        </p:txBody>
      </p:sp>
      <p:sp>
        <p:nvSpPr>
          <p:cNvPr id="10" name="TextBox 44"/>
          <p:cNvSpPr txBox="1">
            <a:spLocks noChangeArrowheads="1"/>
          </p:cNvSpPr>
          <p:nvPr/>
        </p:nvSpPr>
        <p:spPr bwMode="auto">
          <a:xfrm>
            <a:off x="5940152" y="2053428"/>
            <a:ext cx="471169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ru-RU" sz="1000" dirty="0">
                <a:solidFill>
                  <a:srgbClr val="0070C0"/>
                </a:solidFill>
                <a:latin typeface="Arial" pitchFamily="34" charset="0"/>
                <a:hlinkClick r:id="rId2"/>
              </a:rPr>
              <a:t>https</a:t>
            </a:r>
            <a:r>
              <a:rPr lang="ru-RU" altLang="ru-RU" sz="1000" dirty="0">
                <a:solidFill>
                  <a:srgbClr val="0070C0"/>
                </a:solidFill>
                <a:latin typeface="Arial" pitchFamily="34" charset="0"/>
                <a:hlinkClick r:id="rId2"/>
              </a:rPr>
              <a:t>://</a:t>
            </a:r>
            <a:r>
              <a:rPr lang="en-US" altLang="ru-RU" sz="1000" dirty="0">
                <a:solidFill>
                  <a:srgbClr val="0070C0"/>
                </a:solidFill>
                <a:latin typeface="Arial" pitchFamily="34" charset="0"/>
                <a:hlinkClick r:id="rId2"/>
              </a:rPr>
              <a:t>mangystau.edu.kz/</a:t>
            </a:r>
            <a:r>
              <a:rPr lang="en-US" altLang="ru-RU" sz="1000" dirty="0" err="1">
                <a:solidFill>
                  <a:srgbClr val="0070C0"/>
                </a:solidFill>
                <a:latin typeface="Arial" pitchFamily="34" charset="0"/>
                <a:hlinkClick r:id="rId2"/>
              </a:rPr>
              <a:t>kz</a:t>
            </a:r>
            <a:r>
              <a:rPr lang="en-US" altLang="ru-RU" sz="1000" dirty="0" smtClean="0">
                <a:solidFill>
                  <a:srgbClr val="0070C0"/>
                </a:solidFill>
                <a:latin typeface="Arial" pitchFamily="34" charset="0"/>
                <a:hlinkClick r:id="rId2"/>
              </a:rPr>
              <a:t>/</a:t>
            </a:r>
            <a:r>
              <a:rPr lang="kk-KZ" altLang="ru-RU" sz="1000" dirty="0" smtClean="0">
                <a:solidFill>
                  <a:srgbClr val="0070C0"/>
                </a:solidFill>
                <a:latin typeface="Arial" pitchFamily="34" charset="0"/>
                <a:hlinkClick r:id="rId2"/>
              </a:rPr>
              <a:t> -</a:t>
            </a:r>
            <a:r>
              <a:rPr lang="kk-KZ" altLang="ru-RU" sz="1000" dirty="0" smtClean="0">
                <a:solidFill>
                  <a:srgbClr val="0070C0"/>
                </a:solidFill>
                <a:latin typeface="Arial" pitchFamily="34" charset="0"/>
              </a:rPr>
              <a:t> веб-сайт</a:t>
            </a:r>
            <a:endParaRPr lang="ru-RU" altLang="ru-RU" sz="1000" dirty="0">
              <a:solidFill>
                <a:srgbClr val="0070C0"/>
              </a:solidFill>
              <a:latin typeface="Arial" pitchFamily="34" charset="0"/>
            </a:endParaRPr>
          </a:p>
        </p:txBody>
      </p:sp>
      <p:sp>
        <p:nvSpPr>
          <p:cNvPr id="11" name="TextBox 46"/>
          <p:cNvSpPr txBox="1">
            <a:spLocks noChangeArrowheads="1"/>
          </p:cNvSpPr>
          <p:nvPr/>
        </p:nvSpPr>
        <p:spPr bwMode="auto">
          <a:xfrm>
            <a:off x="5940152" y="2383628"/>
            <a:ext cx="316524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ru-RU" sz="1000" dirty="0">
                <a:solidFill>
                  <a:srgbClr val="0070C0"/>
                </a:solidFill>
                <a:latin typeface="Arial" pitchFamily="34" charset="0"/>
                <a:hlinkClick r:id="rId3"/>
              </a:rPr>
              <a:t>https</a:t>
            </a:r>
            <a:r>
              <a:rPr lang="ru-RU" altLang="ru-RU" sz="1000" dirty="0">
                <a:solidFill>
                  <a:srgbClr val="0070C0"/>
                </a:solidFill>
                <a:latin typeface="Arial" pitchFamily="34" charset="0"/>
                <a:hlinkClick r:id="rId3"/>
              </a:rPr>
              <a:t>://</a:t>
            </a:r>
            <a:r>
              <a:rPr lang="en-US" altLang="ru-RU" sz="1000" dirty="0">
                <a:solidFill>
                  <a:srgbClr val="0070C0"/>
                </a:solidFill>
                <a:latin typeface="Arial" pitchFamily="34" charset="0"/>
                <a:hlinkClick r:id="rId3"/>
              </a:rPr>
              <a:t>www. Facebook.com/mangystauedu.kz</a:t>
            </a:r>
            <a:r>
              <a:rPr lang="en-US" altLang="ru-RU" sz="1000" dirty="0" smtClean="0">
                <a:solidFill>
                  <a:srgbClr val="0070C0"/>
                </a:solidFill>
                <a:latin typeface="Arial" pitchFamily="34" charset="0"/>
                <a:hlinkClick r:id="rId3"/>
              </a:rPr>
              <a:t>/</a:t>
            </a:r>
            <a:r>
              <a:rPr lang="kk-KZ" altLang="ru-RU" sz="1000" dirty="0" smtClean="0">
                <a:solidFill>
                  <a:srgbClr val="0070C0"/>
                </a:solidFill>
                <a:latin typeface="Arial" pitchFamily="34" charset="0"/>
              </a:rPr>
              <a:t> - Фейзбук</a:t>
            </a:r>
            <a:endParaRPr lang="ru-RU" altLang="ru-RU" sz="1000" dirty="0">
              <a:solidFill>
                <a:srgbClr val="0070C0"/>
              </a:solidFill>
              <a:latin typeface="Arial" pitchFamily="34" charset="0"/>
            </a:endParaRPr>
          </a:p>
        </p:txBody>
      </p:sp>
      <p:sp>
        <p:nvSpPr>
          <p:cNvPr id="12" name="Прямоугольник 42"/>
          <p:cNvSpPr>
            <a:spLocks noChangeArrowheads="1"/>
          </p:cNvSpPr>
          <p:nvPr/>
        </p:nvSpPr>
        <p:spPr bwMode="auto">
          <a:xfrm>
            <a:off x="5951035" y="3083715"/>
            <a:ext cx="369275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k-KZ" altLang="ru-RU" sz="1000" dirty="0" smtClean="0">
                <a:solidFill>
                  <a:srgbClr val="0070C0"/>
                </a:solidFill>
                <a:latin typeface="Arial" pitchFamily="34" charset="0"/>
                <a:hlinkClick r:id="rId4"/>
              </a:rPr>
              <a:t>www.tulek.kz</a:t>
            </a:r>
            <a:r>
              <a:rPr lang="en-US" altLang="ru-RU" sz="1000" dirty="0" smtClean="0">
                <a:solidFill>
                  <a:srgbClr val="0070C0"/>
                </a:solidFill>
                <a:latin typeface="Arial" pitchFamily="34" charset="0"/>
              </a:rPr>
              <a:t> – </a:t>
            </a:r>
            <a:r>
              <a:rPr lang="kk-KZ" altLang="ru-RU" sz="1000" dirty="0" smtClean="0">
                <a:solidFill>
                  <a:srgbClr val="0070C0"/>
                </a:solidFill>
                <a:latin typeface="Arial" pitchFamily="34" charset="0"/>
              </a:rPr>
              <a:t>түлектер сайты</a:t>
            </a:r>
            <a:endParaRPr lang="kk-KZ" altLang="ru-RU" sz="1000" dirty="0">
              <a:solidFill>
                <a:srgbClr val="0070C0"/>
              </a:solidFill>
              <a:latin typeface="Arial" pitchFamily="34" charset="0"/>
            </a:endParaRPr>
          </a:p>
        </p:txBody>
      </p:sp>
      <p:sp>
        <p:nvSpPr>
          <p:cNvPr id="13" name="TextBox 43"/>
          <p:cNvSpPr txBox="1">
            <a:spLocks noChangeArrowheads="1"/>
          </p:cNvSpPr>
          <p:nvPr/>
        </p:nvSpPr>
        <p:spPr bwMode="auto">
          <a:xfrm>
            <a:off x="5951035" y="3428198"/>
            <a:ext cx="377983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ru-RU" sz="1000" dirty="0" err="1" smtClean="0">
                <a:solidFill>
                  <a:srgbClr val="0070C0"/>
                </a:solidFill>
                <a:latin typeface="Arial" pitchFamily="34" charset="0"/>
              </a:rPr>
              <a:t>Mangystau_education</a:t>
            </a:r>
            <a:r>
              <a:rPr lang="kk-KZ" altLang="ru-RU" sz="1000" dirty="0" smtClean="0">
                <a:solidFill>
                  <a:srgbClr val="0070C0"/>
                </a:solidFill>
                <a:latin typeface="Arial" pitchFamily="34" charset="0"/>
              </a:rPr>
              <a:t> – Инстаграмм</a:t>
            </a:r>
            <a:endParaRPr lang="ru-RU" altLang="ru-RU" sz="1000" dirty="0">
              <a:solidFill>
                <a:srgbClr val="0070C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068627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/>
          </p:nvPr>
        </p:nvGraphicFramePr>
        <p:xfrm>
          <a:off x="1032109" y="566675"/>
          <a:ext cx="7246477" cy="11780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Схема 5"/>
          <p:cNvGraphicFramePr/>
          <p:nvPr>
            <p:extLst/>
          </p:nvPr>
        </p:nvGraphicFramePr>
        <p:xfrm>
          <a:off x="955220" y="1521896"/>
          <a:ext cx="7323365" cy="11780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7" name="Схема 6"/>
          <p:cNvGraphicFramePr/>
          <p:nvPr>
            <p:extLst/>
          </p:nvPr>
        </p:nvGraphicFramePr>
        <p:xfrm>
          <a:off x="800100" y="2452624"/>
          <a:ext cx="7502975" cy="11780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8" name="Схема 7"/>
          <p:cNvGraphicFramePr/>
          <p:nvPr>
            <p:extLst/>
          </p:nvPr>
        </p:nvGraphicFramePr>
        <p:xfrm>
          <a:off x="836161" y="3342529"/>
          <a:ext cx="7475079" cy="11780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36"/>
          <a:stretch/>
        </p:blipFill>
        <p:spPr>
          <a:xfrm>
            <a:off x="7587" y="19910"/>
            <a:ext cx="9136413" cy="60579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95977" y="0"/>
            <a:ext cx="536701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15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TALIS-2018, TIMSS-2019, ICILS-2018, PISA-2018 </a:t>
            </a:r>
          </a:p>
          <a:p>
            <a:pPr algn="ctr"/>
            <a:r>
              <a:rPr lang="kk-KZ" sz="15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ХАЛЫҚАРАЛЫҚ ЗЕРТТЕУЛЕРІ БОЙЫНША </a:t>
            </a:r>
            <a:endParaRPr lang="ru-RU" sz="15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95978" y="4369066"/>
            <a:ext cx="7747922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105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TIMSS – 2019 негізгі зерттеуіне</a:t>
            </a:r>
            <a:r>
              <a:rPr lang="kk-KZ" sz="105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облыс бойынша 8 мектеп қатысады.</a:t>
            </a:r>
          </a:p>
          <a:p>
            <a:r>
              <a:rPr lang="kk-KZ" sz="105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(Бейнеу ауданы: Қарақұм о/м, Жаңаөзен қаласы: №12 б/м, Қарақия ауданы: №6 о/м, Маңғыстау ауданы: Шетпе гимназиясы, Мұнайлы ауданы: №4 о/м, №9 о/м, №12 о/м, Түпқараған ауданы: Ақшұқыр м/л)</a:t>
            </a:r>
            <a:endParaRPr lang="ru-RU" sz="105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70375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sz="2800" dirty="0">
                <a:latin typeface="Palatino Linotype" panose="02040502050505030304" pitchFamily="18" charset="0"/>
              </a:rPr>
              <a:t>2019 жылдың </a:t>
            </a:r>
            <a:r>
              <a:rPr lang="kk-KZ" sz="2800" dirty="0" smtClean="0">
                <a:latin typeface="Palatino Linotype" panose="02040502050505030304" pitchFamily="18" charset="0"/>
              </a:rPr>
              <a:t>міндеттері</a:t>
            </a:r>
            <a:endParaRPr lang="ru-RU" sz="2800" dirty="0">
              <a:latin typeface="Palatino Linotype" panose="0204050205050503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26</a:t>
            </a:fld>
            <a:endParaRPr lang="en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8008275"/>
              </p:ext>
            </p:extLst>
          </p:nvPr>
        </p:nvGraphicFramePr>
        <p:xfrm>
          <a:off x="251520" y="1419622"/>
          <a:ext cx="8280921" cy="3291840"/>
        </p:xfrm>
        <a:graphic>
          <a:graphicData uri="http://schemas.openxmlformats.org/drawingml/2006/table">
            <a:tbl>
              <a:tblPr firstRow="1" firstCol="1" bandRow="1">
                <a:tableStyleId>{7BCE571C-8A7A-4028-A3C0-2E6222BD0AD3}</a:tableStyleId>
              </a:tblPr>
              <a:tblGrid>
                <a:gridCol w="318810">
                  <a:extLst>
                    <a:ext uri="{9D8B030D-6E8A-4147-A177-3AD203B41FA5}">
                      <a16:colId xmlns:a16="http://schemas.microsoft.com/office/drawing/2014/main" val="528242409"/>
                    </a:ext>
                  </a:extLst>
                </a:gridCol>
                <a:gridCol w="1960029">
                  <a:extLst>
                    <a:ext uri="{9D8B030D-6E8A-4147-A177-3AD203B41FA5}">
                      <a16:colId xmlns:a16="http://schemas.microsoft.com/office/drawing/2014/main" val="1734273778"/>
                    </a:ext>
                  </a:extLst>
                </a:gridCol>
                <a:gridCol w="2473689">
                  <a:extLst>
                    <a:ext uri="{9D8B030D-6E8A-4147-A177-3AD203B41FA5}">
                      <a16:colId xmlns:a16="http://schemas.microsoft.com/office/drawing/2014/main" val="788028233"/>
                    </a:ext>
                  </a:extLst>
                </a:gridCol>
                <a:gridCol w="3528393">
                  <a:extLst>
                    <a:ext uri="{9D8B030D-6E8A-4147-A177-3AD203B41FA5}">
                      <a16:colId xmlns:a16="http://schemas.microsoft.com/office/drawing/2014/main" val="82857991"/>
                    </a:ext>
                  </a:extLst>
                </a:gridCol>
              </a:tblGrid>
              <a:tr h="13634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900">
                          <a:effectLst/>
                          <a:latin typeface="Palatino Linotype" panose="02040502050505030304" pitchFamily="18" charset="0"/>
                        </a:rPr>
                        <a:t>1</a:t>
                      </a:r>
                      <a:endParaRPr lang="ru-RU" sz="9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196" marR="4719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900">
                          <a:effectLst/>
                          <a:latin typeface="Palatino Linotype" panose="02040502050505030304" pitchFamily="18" charset="0"/>
                        </a:rPr>
                        <a:t>Білім мазмұнын жаңарту бағдарламаларын енгізу </a:t>
                      </a:r>
                      <a:endParaRPr lang="ru-RU" sz="9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196" marR="4719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900">
                          <a:effectLst/>
                          <a:latin typeface="Palatino Linotype" panose="02040502050505030304" pitchFamily="18" charset="0"/>
                        </a:rPr>
                        <a:t>1.</a:t>
                      </a:r>
                      <a:r>
                        <a:rPr lang="ru-RU" sz="900">
                          <a:effectLst/>
                          <a:latin typeface="Palatino Linotype" panose="02040502050505030304" pitchFamily="18" charset="0"/>
                        </a:rPr>
                        <a:t>Критериалды бағалау жүйесін тиімді енгізу</a:t>
                      </a:r>
                      <a:r>
                        <a:rPr lang="kk-KZ" sz="900">
                          <a:effectLst/>
                          <a:latin typeface="Palatino Linotype" panose="02040502050505030304" pitchFamily="18" charset="0"/>
                        </a:rPr>
                        <a:t>;</a:t>
                      </a:r>
                      <a:endParaRPr lang="ru-RU" sz="90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900">
                          <a:effectLst/>
                          <a:latin typeface="Palatino Linotype" panose="02040502050505030304" pitchFamily="18" charset="0"/>
                        </a:rPr>
                        <a:t>2.Оқытудың жаңа әдіс-тәсілдерін енгізу арқылы орта білім беру мазмұнын жаңарту бағдарламасын тиімді іске асыру</a:t>
                      </a:r>
                      <a:endParaRPr lang="ru-RU" sz="9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196" marR="4719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900">
                          <a:effectLst/>
                          <a:latin typeface="Palatino Linotype" panose="02040502050505030304" pitchFamily="18" charset="0"/>
                        </a:rPr>
                        <a:t>- Мұғалімдердің білімін үздіксіз арттыру және оқыту семинарларын жүйелі түрде өткізу </a:t>
                      </a:r>
                      <a:endParaRPr lang="ru-RU" sz="90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900">
                          <a:effectLst/>
                          <a:latin typeface="Palatino Linotype" panose="02040502050505030304" pitchFamily="18" charset="0"/>
                        </a:rPr>
                        <a:t>Жаңартылған білім беру бағдарламасын тиімді іске асыру мақсатында мұғалімдердің педагогикалық шеберлігін жетілдіру</a:t>
                      </a:r>
                      <a:endParaRPr lang="ru-RU" sz="90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900">
                          <a:effectLst/>
                          <a:latin typeface="Palatino Linotype" panose="02040502050505030304" pitchFamily="18" charset="0"/>
                        </a:rPr>
                        <a:t>- озық педагогикалық тәжірибелерді зерттеу, тарату;</a:t>
                      </a:r>
                      <a:endParaRPr lang="ru-RU" sz="90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900">
                          <a:effectLst/>
                          <a:latin typeface="Palatino Linotype" panose="02040502050505030304" pitchFamily="18" charset="0"/>
                        </a:rPr>
                        <a:t>- мобильдік топтар құру;</a:t>
                      </a:r>
                      <a:endParaRPr lang="ru-RU" sz="90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900">
                          <a:effectLst/>
                          <a:latin typeface="Palatino Linotype" panose="02040502050505030304" pitchFamily="18" charset="0"/>
                        </a:rPr>
                        <a:t>- әдістемелік құралдар даярлау</a:t>
                      </a:r>
                      <a:endParaRPr lang="ru-RU" sz="90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900">
                          <a:effectLst/>
                          <a:latin typeface="Palatino Linotype" panose="02040502050505030304" pitchFamily="18" charset="0"/>
                        </a:rPr>
                        <a:t>-әдістемелік көмек (семинар,шеберлік сабақтар,т.б.) ұйымдастыру</a:t>
                      </a:r>
                      <a:endParaRPr lang="ru-RU" sz="9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196" marR="47196" marT="0" marB="0"/>
                </a:tc>
                <a:extLst>
                  <a:ext uri="{0D108BD9-81ED-4DB2-BD59-A6C34878D82A}">
                    <a16:rowId xmlns:a16="http://schemas.microsoft.com/office/drawing/2014/main" val="3583483763"/>
                  </a:ext>
                </a:extLst>
              </a:tr>
              <a:tr h="17829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900">
                          <a:effectLst/>
                          <a:latin typeface="Palatino Linotype" panose="02040502050505030304" pitchFamily="18" charset="0"/>
                        </a:rPr>
                        <a:t>2</a:t>
                      </a:r>
                      <a:endParaRPr lang="ru-RU" sz="9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196" marR="4719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900">
                          <a:effectLst/>
                          <a:latin typeface="Palatino Linotype" panose="02040502050505030304" pitchFamily="18" charset="0"/>
                        </a:rPr>
                        <a:t>Білім беру жүйесіндегі инновациялық  технологиялар</a:t>
                      </a:r>
                      <a:endParaRPr lang="ru-RU" sz="90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900">
                          <a:effectLst/>
                          <a:latin typeface="Palatino Linotype" panose="02040502050505030304" pitchFamily="18" charset="0"/>
                        </a:rPr>
                        <a:t> </a:t>
                      </a:r>
                      <a:endParaRPr lang="ru-RU" sz="90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900">
                          <a:effectLst/>
                          <a:latin typeface="Palatino Linotype" panose="02040502050505030304" pitchFamily="18" charset="0"/>
                        </a:rPr>
                        <a:t> </a:t>
                      </a:r>
                      <a:endParaRPr lang="ru-RU" sz="90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900">
                          <a:effectLst/>
                          <a:latin typeface="Palatino Linotype" panose="02040502050505030304" pitchFamily="18" charset="0"/>
                        </a:rPr>
                        <a:t> </a:t>
                      </a:r>
                      <a:endParaRPr lang="ru-RU" sz="90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900">
                          <a:effectLst/>
                          <a:latin typeface="Palatino Linotype" panose="02040502050505030304" pitchFamily="18" charset="0"/>
                        </a:rPr>
                        <a:t> </a:t>
                      </a:r>
                      <a:endParaRPr lang="ru-RU" sz="90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900">
                          <a:effectLst/>
                          <a:latin typeface="Palatino Linotype" panose="02040502050505030304" pitchFamily="18" charset="0"/>
                        </a:rPr>
                        <a:t> </a:t>
                      </a:r>
                      <a:endParaRPr lang="ru-RU" sz="9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196" marR="4719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900" dirty="0">
                          <a:effectLst/>
                          <a:latin typeface="Palatino Linotype" panose="02040502050505030304" pitchFamily="18" charset="0"/>
                        </a:rPr>
                        <a:t>1.Мұғалімнің оқыту мен оқудағы жауапкершілігінің төмендігі;</a:t>
                      </a:r>
                      <a:endParaRPr lang="ru-RU" sz="900" dirty="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900" dirty="0">
                          <a:effectLst/>
                          <a:latin typeface="Palatino Linotype" panose="02040502050505030304" pitchFamily="18" charset="0"/>
                        </a:rPr>
                        <a:t>2.Біліктілік арттыру курсында алған теориялық білімін іс-тәжірибесінде қолданбау;</a:t>
                      </a:r>
                      <a:endParaRPr lang="ru-RU" sz="900" dirty="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900" dirty="0">
                          <a:effectLst/>
                          <a:latin typeface="Palatino Linotype" panose="02040502050505030304" pitchFamily="18" charset="0"/>
                        </a:rPr>
                        <a:t>3.Білім беру ұйымының инновациялық әлеуетін дамытудың инновациялық дамуы мен технологиясы үшін педагогтер әлеуетін жеткілікті дәрежеде пайдаланбау;</a:t>
                      </a:r>
                      <a:endParaRPr lang="ru-RU" sz="900" dirty="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900" dirty="0">
                          <a:effectLst/>
                          <a:latin typeface="Palatino Linotype" panose="02040502050505030304" pitchFamily="18" charset="0"/>
                        </a:rPr>
                        <a:t>4.Білім беру үдерісін жаңғыртудың мемлекеттік тапсырысын жүзеге асыруда педагогикалық инновацияларды енгізуді басқару тетіктерін нашар меңгергендігі және SMART-қа сай жоспардың болмауы.</a:t>
                      </a:r>
                      <a:endParaRPr lang="ru-RU" sz="900" dirty="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196" marR="4719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900" dirty="0">
                          <a:effectLst/>
                          <a:latin typeface="Palatino Linotype" panose="02040502050505030304" pitchFamily="18" charset="0"/>
                        </a:rPr>
                        <a:t>-Инновациялық технологияларды меңгеру және тәжірибесіне енгізу;</a:t>
                      </a:r>
                      <a:endParaRPr lang="ru-RU" sz="900" dirty="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900" dirty="0">
                          <a:effectLst/>
                          <a:latin typeface="Palatino Linotype" panose="02040502050505030304" pitchFamily="18" charset="0"/>
                        </a:rPr>
                        <a:t>-Инновациялық әдіс-тәсілдерді енгізудің тиімді жолдарын қарастыру;</a:t>
                      </a:r>
                      <a:endParaRPr lang="ru-RU" sz="900" dirty="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900" dirty="0">
                          <a:effectLst/>
                          <a:latin typeface="Palatino Linotype" panose="02040502050505030304" pitchFamily="18" charset="0"/>
                        </a:rPr>
                        <a:t>-Озық инновацияларды білім беру ұйымдарының тәжірибесіне ендіру;</a:t>
                      </a:r>
                      <a:endParaRPr lang="ru-RU" sz="900" dirty="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900" dirty="0">
                          <a:effectLst/>
                          <a:latin typeface="Palatino Linotype" panose="02040502050505030304" pitchFamily="18" charset="0"/>
                        </a:rPr>
                        <a:t>-Жаңа инновациялық жобалар мен технологиялардың пайда болуына ықпал ету;</a:t>
                      </a:r>
                      <a:endParaRPr lang="ru-RU" sz="900" dirty="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900" dirty="0">
                          <a:effectLst/>
                          <a:latin typeface="Palatino Linotype" panose="02040502050505030304" pitchFamily="18" charset="0"/>
                        </a:rPr>
                        <a:t>-Озық педагогикалық іс-тәжірибелерді жинақтау, тарату;</a:t>
                      </a:r>
                      <a:endParaRPr lang="ru-RU" sz="900" dirty="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900" dirty="0">
                          <a:effectLst/>
                          <a:latin typeface="Palatino Linotype" panose="02040502050505030304" pitchFamily="18" charset="0"/>
                        </a:rPr>
                        <a:t>-Мектепішілік шеберсыныптар мен конкурстар өткізу;</a:t>
                      </a:r>
                      <a:endParaRPr lang="ru-RU" sz="900" dirty="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900" dirty="0">
                          <a:effectLst/>
                          <a:latin typeface="Palatino Linotype" panose="02040502050505030304" pitchFamily="18" charset="0"/>
                        </a:rPr>
                        <a:t>-Мектептерде мұғалімдердің прогрессивті технологиялық базасын құру, оларға талдау жасау, нұсқаулық әзірлеу;</a:t>
                      </a:r>
                      <a:endParaRPr lang="ru-RU" sz="900" dirty="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196" marR="47196" marT="0" marB="0"/>
                </a:tc>
                <a:extLst>
                  <a:ext uri="{0D108BD9-81ED-4DB2-BD59-A6C34878D82A}">
                    <a16:rowId xmlns:a16="http://schemas.microsoft.com/office/drawing/2014/main" val="1892763655"/>
                  </a:ext>
                </a:extLst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7521798"/>
              </p:ext>
            </p:extLst>
          </p:nvPr>
        </p:nvGraphicFramePr>
        <p:xfrm>
          <a:off x="2555776" y="945415"/>
          <a:ext cx="5400600" cy="426720"/>
        </p:xfrm>
        <a:graphic>
          <a:graphicData uri="http://schemas.openxmlformats.org/drawingml/2006/table">
            <a:tbl>
              <a:tblPr firstRow="1" firstCol="1" bandRow="1">
                <a:tableStyleId>{7BCE571C-8A7A-4028-A3C0-2E6222BD0AD3}</a:tableStyleId>
              </a:tblPr>
              <a:tblGrid>
                <a:gridCol w="2491740">
                  <a:extLst>
                    <a:ext uri="{9D8B030D-6E8A-4147-A177-3AD203B41FA5}">
                      <a16:colId xmlns:a16="http://schemas.microsoft.com/office/drawing/2014/main" val="3587529521"/>
                    </a:ext>
                  </a:extLst>
                </a:gridCol>
                <a:gridCol w="2908860">
                  <a:extLst>
                    <a:ext uri="{9D8B030D-6E8A-4147-A177-3AD203B41FA5}">
                      <a16:colId xmlns:a16="http://schemas.microsoft.com/office/drawing/2014/main" val="22006717"/>
                    </a:ext>
                  </a:extLst>
                </a:gridCol>
              </a:tblGrid>
              <a:tr h="256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00B0F0"/>
                          </a:solidFill>
                          <a:effectLst/>
                        </a:rPr>
                        <a:t>Мәселе</a:t>
                      </a:r>
                      <a:endParaRPr lang="ru-RU" sz="1400" b="1" dirty="0">
                        <a:solidFill>
                          <a:srgbClr val="00B0F0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B0F0"/>
                          </a:solidFill>
                          <a:effectLst/>
                        </a:rPr>
                        <a:t> </a:t>
                      </a:r>
                      <a:endParaRPr lang="ru-RU" sz="1400" b="1" dirty="0">
                        <a:solidFill>
                          <a:srgbClr val="00B0F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00B0F0"/>
                          </a:solidFill>
                          <a:effectLst/>
                        </a:rPr>
                        <a:t>Шешу</a:t>
                      </a:r>
                      <a:r>
                        <a:rPr lang="ru-RU" sz="1400" b="1" dirty="0">
                          <a:solidFill>
                            <a:srgbClr val="00B0F0"/>
                          </a:solidFill>
                          <a:effectLst/>
                        </a:rPr>
                        <a:t> </a:t>
                      </a:r>
                      <a:r>
                        <a:rPr lang="ru-RU" sz="1400" b="1" dirty="0" err="1" smtClean="0">
                          <a:solidFill>
                            <a:srgbClr val="00B0F0"/>
                          </a:solidFill>
                          <a:effectLst/>
                        </a:rPr>
                        <a:t>жолы</a:t>
                      </a:r>
                      <a:endParaRPr lang="ru-RU" sz="1400" b="1" dirty="0">
                        <a:solidFill>
                          <a:srgbClr val="00B0F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3241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07074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27</a:t>
            </a:fld>
            <a:endParaRPr lang="en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5429765"/>
              </p:ext>
            </p:extLst>
          </p:nvPr>
        </p:nvGraphicFramePr>
        <p:xfrm>
          <a:off x="296803" y="1491630"/>
          <a:ext cx="8064897" cy="3108960"/>
        </p:xfrm>
        <a:graphic>
          <a:graphicData uri="http://schemas.openxmlformats.org/drawingml/2006/table">
            <a:tbl>
              <a:tblPr firstRow="1" firstCol="1" bandRow="1">
                <a:tableStyleId>{7BCE571C-8A7A-4028-A3C0-2E6222BD0AD3}</a:tableStyleId>
              </a:tblPr>
              <a:tblGrid>
                <a:gridCol w="310493">
                  <a:extLst>
                    <a:ext uri="{9D8B030D-6E8A-4147-A177-3AD203B41FA5}">
                      <a16:colId xmlns:a16="http://schemas.microsoft.com/office/drawing/2014/main" val="3421135383"/>
                    </a:ext>
                  </a:extLst>
                </a:gridCol>
                <a:gridCol w="1908899">
                  <a:extLst>
                    <a:ext uri="{9D8B030D-6E8A-4147-A177-3AD203B41FA5}">
                      <a16:colId xmlns:a16="http://schemas.microsoft.com/office/drawing/2014/main" val="2603090875"/>
                    </a:ext>
                  </a:extLst>
                </a:gridCol>
                <a:gridCol w="2697011">
                  <a:extLst>
                    <a:ext uri="{9D8B030D-6E8A-4147-A177-3AD203B41FA5}">
                      <a16:colId xmlns:a16="http://schemas.microsoft.com/office/drawing/2014/main" val="2455744445"/>
                    </a:ext>
                  </a:extLst>
                </a:gridCol>
                <a:gridCol w="3148494">
                  <a:extLst>
                    <a:ext uri="{9D8B030D-6E8A-4147-A177-3AD203B41FA5}">
                      <a16:colId xmlns:a16="http://schemas.microsoft.com/office/drawing/2014/main" val="1809257235"/>
                    </a:ext>
                  </a:extLst>
                </a:gridCol>
              </a:tblGrid>
              <a:tr h="11563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Palatino Linotype" panose="02040502050505030304" pitchFamily="18" charset="0"/>
                        </a:rPr>
                        <a:t>3</a:t>
                      </a:r>
                      <a:endParaRPr lang="ru-RU" sz="12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047" marR="6504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Palatino Linotype" panose="02040502050505030304" pitchFamily="18" charset="0"/>
                        </a:rPr>
                        <a:t>Білім сапасын арттыру жұмыстары</a:t>
                      </a:r>
                      <a:endParaRPr lang="ru-RU" sz="12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047" marR="6504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Palatino Linotype" panose="02040502050505030304" pitchFamily="18" charset="0"/>
                        </a:rPr>
                        <a:t>1.Білім сапасының көптеген мектептерде төмендеуі</a:t>
                      </a:r>
                      <a:endParaRPr lang="ru-RU" sz="120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Palatino Linotype" panose="02040502050505030304" pitchFamily="18" charset="0"/>
                        </a:rPr>
                        <a:t>2.Жаратылыстану пәні бойынша есептерді ,тапсырмаларды (әсіресе, олимпиадалық есептер)орындаудағы қиындықтардың кездесуі</a:t>
                      </a:r>
                      <a:endParaRPr lang="ru-RU" sz="120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Palatino Linotype" panose="02040502050505030304" pitchFamily="18" charset="0"/>
                        </a:rPr>
                        <a:t> </a:t>
                      </a:r>
                      <a:endParaRPr lang="ru-RU" sz="12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047" marR="6504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Palatino Linotype" panose="02040502050505030304" pitchFamily="18" charset="0"/>
                        </a:rPr>
                        <a:t>- әдістемелік құралдар даярлау</a:t>
                      </a:r>
                      <a:endParaRPr lang="ru-RU" sz="120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Palatino Linotype" panose="02040502050505030304" pitchFamily="18" charset="0"/>
                        </a:rPr>
                        <a:t>-әдістемелік көмек (семинар,шеберлік сабақтар,т.б.) ұйымдастыру </a:t>
                      </a:r>
                      <a:endParaRPr lang="ru-RU" sz="120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Palatino Linotype" panose="02040502050505030304" pitchFamily="18" charset="0"/>
                        </a:rPr>
                        <a:t>- мемлекеттік  әлеуметтік  тапсырысты  жүзеге  асыру бойынша лотты көбейту</a:t>
                      </a:r>
                      <a:endParaRPr lang="ru-RU" sz="120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Palatino Linotype" panose="02040502050505030304" pitchFamily="18" charset="0"/>
                        </a:rPr>
                        <a:t>-жаратылыстану пәндері мұғалімдерінің олимпиадалық есептерді шығару дағдыларын қалыптастыру және дамыту  </a:t>
                      </a:r>
                      <a:endParaRPr lang="ru-RU" sz="12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047" marR="65047" marT="0" marB="0"/>
                </a:tc>
                <a:extLst>
                  <a:ext uri="{0D108BD9-81ED-4DB2-BD59-A6C34878D82A}">
                    <a16:rowId xmlns:a16="http://schemas.microsoft.com/office/drawing/2014/main" val="1207925313"/>
                  </a:ext>
                </a:extLst>
              </a:tr>
              <a:tr h="13009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Palatino Linotype" panose="02040502050505030304" pitchFamily="18" charset="0"/>
                        </a:rPr>
                        <a:t>4</a:t>
                      </a:r>
                      <a:endParaRPr lang="ru-RU" sz="12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047" marR="6504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Palatino Linotype" panose="02040502050505030304" pitchFamily="18" charset="0"/>
                        </a:rPr>
                        <a:t>А</a:t>
                      </a:r>
                      <a:r>
                        <a:rPr lang="kk-KZ" sz="1200">
                          <a:effectLst/>
                          <a:latin typeface="Palatino Linotype" panose="02040502050505030304" pitchFamily="18" charset="0"/>
                        </a:rPr>
                        <a:t>қпараттық технология және робототехника </a:t>
                      </a:r>
                      <a:endParaRPr lang="ru-RU" sz="12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047" marR="6504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Palatino Linotype" panose="02040502050505030304" pitchFamily="18" charset="0"/>
                        </a:rPr>
                        <a:t>1.Робототехника саласы бойынша білім сапасын көтеру</a:t>
                      </a:r>
                      <a:endParaRPr lang="ru-RU" sz="120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Palatino Linotype" panose="02040502050505030304" pitchFamily="18" charset="0"/>
                        </a:rPr>
                        <a:t>2.Функционалды сауатты тұлғаның қалыптасуын жан-жақты қарастыру</a:t>
                      </a:r>
                      <a:endParaRPr lang="ru-RU" sz="120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Palatino Linotype" panose="02040502050505030304" pitchFamily="18" charset="0"/>
                        </a:rPr>
                        <a:t> </a:t>
                      </a:r>
                      <a:endParaRPr lang="ru-RU" sz="12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047" marR="6504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Palatino Linotype" panose="02040502050505030304" pitchFamily="18" charset="0"/>
                        </a:rPr>
                        <a:t>-Мектептердің материалдық базасын нығайту (Lego Mindstorms конструкторы жинақтары) </a:t>
                      </a:r>
                      <a:endParaRPr lang="ru-RU" sz="1200" dirty="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Palatino Linotype" panose="02040502050505030304" pitchFamily="18" charset="0"/>
                        </a:rPr>
                        <a:t>-Қосымша біліктілік арттыру курстарын ашу.</a:t>
                      </a:r>
                      <a:endParaRPr lang="ru-RU" sz="1200" dirty="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Palatino Linotype" panose="02040502050505030304" pitchFamily="18" charset="0"/>
                        </a:rPr>
                        <a:t>-Компьютерлерді жаңарту.</a:t>
                      </a:r>
                      <a:endParaRPr lang="ru-RU" sz="1200" dirty="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Palatino Linotype" panose="02040502050505030304" pitchFamily="18" charset="0"/>
                        </a:rPr>
                        <a:t>-Мектепте интернет желісін арттыру (100 МБ/с (кеңжолақты) жылдамдықты қостыру).</a:t>
                      </a:r>
                      <a:endParaRPr lang="ru-RU" sz="1200" dirty="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047" marR="65047" marT="0" marB="0"/>
                </a:tc>
                <a:extLst>
                  <a:ext uri="{0D108BD9-81ED-4DB2-BD59-A6C34878D82A}">
                    <a16:rowId xmlns:a16="http://schemas.microsoft.com/office/drawing/2014/main" val="3887467520"/>
                  </a:ext>
                </a:extLst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814275" y="392575"/>
            <a:ext cx="5492400" cy="766200"/>
          </a:xfrm>
        </p:spPr>
        <p:txBody>
          <a:bodyPr/>
          <a:lstStyle/>
          <a:p>
            <a:r>
              <a:rPr lang="kk-KZ" sz="2800" dirty="0">
                <a:latin typeface="Palatino Linotype" panose="02040502050505030304" pitchFamily="18" charset="0"/>
              </a:rPr>
              <a:t>2019 жылдың </a:t>
            </a:r>
            <a:r>
              <a:rPr lang="kk-KZ" sz="2800" dirty="0" smtClean="0">
                <a:latin typeface="Palatino Linotype" panose="02040502050505030304" pitchFamily="18" charset="0"/>
              </a:rPr>
              <a:t>міндеттері</a:t>
            </a:r>
            <a:endParaRPr lang="ru-RU" sz="28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952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28</a:t>
            </a:fld>
            <a:endParaRPr lang="en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821935" y="339502"/>
            <a:ext cx="5492400" cy="76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 i="0" u="none" strike="noStrike" cap="none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 i="0" u="none" strike="noStrike" cap="none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 i="0" u="none" strike="noStrike" cap="none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 i="0" u="none" strike="noStrike" cap="none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 i="0" u="none" strike="noStrike" cap="none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 i="0" u="none" strike="noStrike" cap="none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 i="0" u="none" strike="noStrike" cap="none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 i="0" u="none" strike="noStrike" cap="none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 i="0" u="none" strike="noStrike" cap="none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r>
              <a:rPr lang="kk-KZ" sz="2800" dirty="0" smtClean="0">
                <a:latin typeface="Palatino Linotype" panose="02040502050505030304" pitchFamily="18" charset="0"/>
              </a:rPr>
              <a:t>2019 жылдың міндеттері</a:t>
            </a:r>
            <a:endParaRPr lang="ru-RU" sz="2800" dirty="0">
              <a:latin typeface="Palatino Linotype" panose="0204050205050503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6836959"/>
              </p:ext>
            </p:extLst>
          </p:nvPr>
        </p:nvGraphicFramePr>
        <p:xfrm>
          <a:off x="323528" y="1419622"/>
          <a:ext cx="8496944" cy="3146425"/>
        </p:xfrm>
        <a:graphic>
          <a:graphicData uri="http://schemas.openxmlformats.org/drawingml/2006/table">
            <a:tbl>
              <a:tblPr firstRow="1" firstCol="1" bandRow="1">
                <a:tableStyleId>{7BCE571C-8A7A-4028-A3C0-2E6222BD0AD3}</a:tableStyleId>
              </a:tblPr>
              <a:tblGrid>
                <a:gridCol w="327127">
                  <a:extLst>
                    <a:ext uri="{9D8B030D-6E8A-4147-A177-3AD203B41FA5}">
                      <a16:colId xmlns:a16="http://schemas.microsoft.com/office/drawing/2014/main" val="574170003"/>
                    </a:ext>
                  </a:extLst>
                </a:gridCol>
                <a:gridCol w="2011161">
                  <a:extLst>
                    <a:ext uri="{9D8B030D-6E8A-4147-A177-3AD203B41FA5}">
                      <a16:colId xmlns:a16="http://schemas.microsoft.com/office/drawing/2014/main" val="2357173046"/>
                    </a:ext>
                  </a:extLst>
                </a:gridCol>
                <a:gridCol w="2841493">
                  <a:extLst>
                    <a:ext uri="{9D8B030D-6E8A-4147-A177-3AD203B41FA5}">
                      <a16:colId xmlns:a16="http://schemas.microsoft.com/office/drawing/2014/main" val="1947976667"/>
                    </a:ext>
                  </a:extLst>
                </a:gridCol>
                <a:gridCol w="3317163">
                  <a:extLst>
                    <a:ext uri="{9D8B030D-6E8A-4147-A177-3AD203B41FA5}">
                      <a16:colId xmlns:a16="http://schemas.microsoft.com/office/drawing/2014/main" val="2238427165"/>
                    </a:ext>
                  </a:extLst>
                </a:gridCol>
              </a:tblGrid>
              <a:tr h="82080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Palatino Linotype" panose="02040502050505030304" pitchFamily="18" charset="0"/>
                        </a:rPr>
                        <a:t>5</a:t>
                      </a:r>
                      <a:endParaRPr lang="ru-RU" sz="10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60" marR="615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Palatino Linotype" panose="02040502050505030304" pitchFamily="18" charset="0"/>
                        </a:rPr>
                        <a:t>Үш тілді білім беру</a:t>
                      </a:r>
                      <a:endParaRPr lang="ru-RU" sz="10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60" marR="615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Palatino Linotype" panose="02040502050505030304" pitchFamily="18" charset="0"/>
                        </a:rPr>
                        <a:t>Қазіргі таңда жаратылыстану-математикалық бағытындағы пән мұғалімдерінің ағылшын тілінде сабақ берудегі қиындықтардың кездесуі</a:t>
                      </a:r>
                      <a:endParaRPr lang="ru-RU" sz="100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Palatino Linotype" panose="02040502050505030304" pitchFamily="18" charset="0"/>
                        </a:rPr>
                        <a:t> </a:t>
                      </a:r>
                      <a:endParaRPr lang="ru-RU" sz="10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60" marR="615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Palatino Linotype" panose="02040502050505030304" pitchFamily="18" charset="0"/>
                        </a:rPr>
                        <a:t>- Пән мұғалімдері үшін ағылшын тілінде ұзақ мерзімді тілдік курстар ұйымдастырылу қажет</a:t>
                      </a:r>
                      <a:endParaRPr lang="ru-RU" sz="100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Palatino Linotype" panose="02040502050505030304" pitchFamily="18" charset="0"/>
                        </a:rPr>
                        <a:t>-менторлық курстарды бақылау жасау</a:t>
                      </a:r>
                      <a:endParaRPr lang="ru-RU" sz="100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Palatino Linotype" panose="02040502050505030304" pitchFamily="18" charset="0"/>
                        </a:rPr>
                        <a:t>-семинарлар өткізу</a:t>
                      </a:r>
                      <a:endParaRPr lang="ru-RU" sz="100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Palatino Linotype" panose="02040502050505030304" pitchFamily="18" charset="0"/>
                        </a:rPr>
                        <a:t>-тәжірибе алмасу үшін тілдік алаңдар ашу</a:t>
                      </a:r>
                      <a:endParaRPr lang="ru-RU" sz="10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60" marR="61560" marT="0" marB="0"/>
                </a:tc>
                <a:extLst>
                  <a:ext uri="{0D108BD9-81ED-4DB2-BD59-A6C34878D82A}">
                    <a16:rowId xmlns:a16="http://schemas.microsoft.com/office/drawing/2014/main" val="1468818257"/>
                  </a:ext>
                </a:extLst>
              </a:tr>
              <a:tr h="23256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Palatino Linotype" panose="02040502050505030304" pitchFamily="18" charset="0"/>
                        </a:rPr>
                        <a:t>6</a:t>
                      </a:r>
                      <a:endParaRPr lang="ru-RU" sz="10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60" marR="615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Palatino Linotype" panose="02040502050505030304" pitchFamily="18" charset="0"/>
                        </a:rPr>
                        <a:t>Тәрбие саласы</a:t>
                      </a:r>
                      <a:endParaRPr lang="ru-RU" sz="10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60" marR="615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Palatino Linotype" panose="02040502050505030304" pitchFamily="18" charset="0"/>
                        </a:rPr>
                        <a:t>Жасөспірімдер арасындағы құқықбұзушылықтың өршуі Жасөспірімдер арасында аутодеструктивті мінез-құлықтың орын алуы</a:t>
                      </a:r>
                      <a:endParaRPr lang="ru-RU" sz="100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Palatino Linotype" panose="02040502050505030304" pitchFamily="18" charset="0"/>
                        </a:rPr>
                        <a:t>Жасөспірімдер арасында ерте жүктіліктің орын алуы</a:t>
                      </a:r>
                      <a:endParaRPr lang="ru-RU" sz="100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Palatino Linotype" panose="02040502050505030304" pitchFamily="18" charset="0"/>
                        </a:rPr>
                        <a:t> </a:t>
                      </a:r>
                      <a:endParaRPr lang="ru-RU" sz="100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60" marR="6156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000" dirty="0">
                          <a:effectLst/>
                          <a:latin typeface="Palatino Linotype" panose="02040502050505030304" pitchFamily="18" charset="0"/>
                        </a:rPr>
                        <a:t>-Ата-аналармен, мемлекеттік және мемлекеттік емес қоғамдармен, ұйымдармен алдын алудың профилактикалық бірлескен кешенді іс-шараларын ұйымдастыру, оқушылардың бос уақытын тиімді пайдалануға бағыттау</a:t>
                      </a:r>
                      <a:endParaRPr lang="ru-RU" sz="1000" dirty="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000" dirty="0">
                          <a:effectLst/>
                          <a:latin typeface="Palatino Linotype" panose="02040502050505030304" pitchFamily="18" charset="0"/>
                        </a:rPr>
                        <a:t>-Білім алушылармен, ата-аналармен психологиялық кеңес беру жұмысын жүргізу, психологиялық қолдау көрсету, оқушылардың бос уақытын тиімді пайдалануға бағыттау, қосымша білім беру жүйесін кеңейту.</a:t>
                      </a:r>
                      <a:endParaRPr lang="ru-RU" sz="1000" dirty="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000" dirty="0">
                          <a:effectLst/>
                          <a:latin typeface="Palatino Linotype" panose="02040502050505030304" pitchFamily="18" charset="0"/>
                        </a:rPr>
                        <a:t>-Үштік одақтың жұмысын жандандыру, ата-аналар клубын ұйымдастыру,</a:t>
                      </a:r>
                      <a:endParaRPr lang="ru-RU" sz="1000" dirty="0">
                        <a:effectLst/>
                        <a:latin typeface="Palatino Linotype" panose="0204050205050503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000" dirty="0">
                          <a:effectLst/>
                          <a:latin typeface="Palatino Linotype" panose="02040502050505030304" pitchFamily="18" charset="0"/>
                        </a:rPr>
                        <a:t>Қамқоршылық кеңестің жұмысын жандандыру, ата-аналармен ақпараттық түсіндірме жұмыстарын жүргізу</a:t>
                      </a:r>
                      <a:endParaRPr lang="ru-RU" sz="1000" dirty="0">
                        <a:effectLst/>
                        <a:latin typeface="Palatino Linotype" panose="0204050205050503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60" marR="61560" marT="0" marB="0"/>
                </a:tc>
                <a:extLst>
                  <a:ext uri="{0D108BD9-81ED-4DB2-BD59-A6C34878D82A}">
                    <a16:rowId xmlns:a16="http://schemas.microsoft.com/office/drawing/2014/main" val="12865845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46859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29</a:t>
            </a:fld>
            <a:endParaRPr lang="en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414830" y="1995686"/>
            <a:ext cx="623439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 err="1" smtClean="0">
                <a:latin typeface="Palatino Linotype" panose="02040502050505030304" pitchFamily="18" charset="0"/>
              </a:rPr>
              <a:t>Назарларыңызға</a:t>
            </a:r>
            <a:r>
              <a:rPr lang="ru-RU" sz="4000" dirty="0" smtClean="0">
                <a:latin typeface="Palatino Linotype" panose="02040502050505030304" pitchFamily="18" charset="0"/>
              </a:rPr>
              <a:t> </a:t>
            </a:r>
            <a:r>
              <a:rPr lang="ru-RU" sz="4000" dirty="0" err="1" smtClean="0">
                <a:latin typeface="Palatino Linotype" panose="02040502050505030304" pitchFamily="18" charset="0"/>
              </a:rPr>
              <a:t>рақмет</a:t>
            </a:r>
            <a:r>
              <a:rPr lang="ru-RU" sz="4000" dirty="0" smtClean="0">
                <a:latin typeface="Palatino Linotype" panose="02040502050505030304" pitchFamily="18" charset="0"/>
              </a:rPr>
              <a:t>!</a:t>
            </a:r>
            <a:endParaRPr lang="ru-RU" sz="40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132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leri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1473</TotalTime>
  <Words>2802</Words>
  <Application>Microsoft Office PowerPoint</Application>
  <PresentationFormat>Экран (16:9)</PresentationFormat>
  <Paragraphs>749</Paragraphs>
  <Slides>29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43" baseType="lpstr">
      <vt:lpstr>PT Sans BOLD</vt:lpstr>
      <vt:lpstr>Lato Light</vt:lpstr>
      <vt:lpstr>Wingdings</vt:lpstr>
      <vt:lpstr>Arial</vt:lpstr>
      <vt:lpstr>Arial Black</vt:lpstr>
      <vt:lpstr>Roboto Condensed Light</vt:lpstr>
      <vt:lpstr>Roboto Condensed</vt:lpstr>
      <vt:lpstr>Times New Roman</vt:lpstr>
      <vt:lpstr>MS PGothic</vt:lpstr>
      <vt:lpstr>Tahoma</vt:lpstr>
      <vt:lpstr>Palatino Linotype</vt:lpstr>
      <vt:lpstr>Arvo</vt:lpstr>
      <vt:lpstr>Calibri</vt:lpstr>
      <vt:lpstr>Salerio template</vt:lpstr>
      <vt:lpstr>Маңғыстау облысының  оқу-әдістемелік және  қосымша білім беру орталығының  2018 жылда атқарылған жұмыстардың  есебі</vt:lpstr>
      <vt:lpstr>Презентация PowerPoint</vt:lpstr>
      <vt:lpstr>Презентация PowerPoint</vt:lpstr>
      <vt:lpstr>Мұғалім имиджін көтеру мақсатындағы декадалар, байқаулар, сайыстар, олимпиадалар мен конкурстар </vt:lpstr>
      <vt:lpstr>Оқушылар мен өткізілген шаралар</vt:lpstr>
      <vt:lpstr>Республикалық байқаулар</vt:lpstr>
      <vt:lpstr>Әлеуметтік жобалар</vt:lpstr>
      <vt:lpstr>Біліктілік арттыру курстары</vt:lpstr>
      <vt:lpstr>Үш тілде білім беру пилоттық мектептер</vt:lpstr>
      <vt:lpstr>Үш тілде білім беру</vt:lpstr>
      <vt:lpstr>Үш тілде білім беру</vt:lpstr>
      <vt:lpstr>Жаңартылған білім мазмұны бағдарламасы бойынша  ақпарлама</vt:lpstr>
      <vt:lpstr>Презентация PowerPoint</vt:lpstr>
      <vt:lpstr>Презентация PowerPoint</vt:lpstr>
      <vt:lpstr>Білім беруді цифрландыру</vt:lpstr>
      <vt:lpstr>Білім беруді цифрландыру</vt:lpstr>
      <vt:lpstr>Презентация PowerPoint</vt:lpstr>
      <vt:lpstr>Презентация PowerPoint</vt:lpstr>
      <vt:lpstr>Презентация PowerPoint</vt:lpstr>
      <vt:lpstr>Презентация PowerPoint</vt:lpstr>
      <vt:lpstr>ЦИФРЛЫҚ  БІЛІМ БЕРУ РЕСУРСЫ </vt:lpstr>
      <vt:lpstr>ЦИФРЛЫҚ  БІЛІМ БЕРУ РЕСУРСЫ</vt:lpstr>
      <vt:lpstr>ОНЛАЙН РЕЖИМІНЕ ҚОСЫЛУЫ</vt:lpstr>
      <vt:lpstr>ӘЛЕУМЕТТІК ЖЕЛІЛЕР</vt:lpstr>
      <vt:lpstr>Презентация PowerPoint</vt:lpstr>
      <vt:lpstr>2019 жылдың міндеттері</vt:lpstr>
      <vt:lpstr>2019 жылдың міндеттері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Видение сотрудничества между ГК, ЦМО и Астана дарыны</dc:title>
  <dc:creator>User</dc:creator>
  <cp:lastModifiedBy>01</cp:lastModifiedBy>
  <cp:revision>684</cp:revision>
  <cp:lastPrinted>2018-11-27T02:21:22Z</cp:lastPrinted>
  <dcterms:modified xsi:type="dcterms:W3CDTF">2020-02-03T11:14:18Z</dcterms:modified>
</cp:coreProperties>
</file>