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29"/>
  </p:notesMasterIdLst>
  <p:sldIdLst>
    <p:sldId id="265" r:id="rId2"/>
    <p:sldId id="282" r:id="rId3"/>
    <p:sldId id="256" r:id="rId4"/>
    <p:sldId id="257" r:id="rId5"/>
    <p:sldId id="266" r:id="rId6"/>
    <p:sldId id="259" r:id="rId7"/>
    <p:sldId id="260" r:id="rId8"/>
    <p:sldId id="261" r:id="rId9"/>
    <p:sldId id="262" r:id="rId10"/>
    <p:sldId id="283" r:id="rId11"/>
    <p:sldId id="273" r:id="rId12"/>
    <p:sldId id="270" r:id="rId13"/>
    <p:sldId id="271" r:id="rId14"/>
    <p:sldId id="291" r:id="rId15"/>
    <p:sldId id="269" r:id="rId16"/>
    <p:sldId id="290" r:id="rId17"/>
    <p:sldId id="274" r:id="rId18"/>
    <p:sldId id="268" r:id="rId19"/>
    <p:sldId id="276" r:id="rId20"/>
    <p:sldId id="278" r:id="rId21"/>
    <p:sldId id="279" r:id="rId22"/>
    <p:sldId id="284" r:id="rId23"/>
    <p:sldId id="288" r:id="rId24"/>
    <p:sldId id="287" r:id="rId25"/>
    <p:sldId id="289" r:id="rId26"/>
    <p:sldId id="285" r:id="rId27"/>
    <p:sldId id="281"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D1EC0C"/>
    <a:srgbClr val="ABFBF7"/>
    <a:srgbClr val="8005CB"/>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8" autoAdjust="0"/>
    <p:restoredTop sz="94660"/>
  </p:normalViewPr>
  <p:slideViewPr>
    <p:cSldViewPr>
      <p:cViewPr varScale="1">
        <p:scale>
          <a:sx n="83" d="100"/>
          <a:sy n="83" d="100"/>
        </p:scale>
        <p:origin x="-1421" y="-77"/>
      </p:cViewPr>
      <p:guideLst>
        <p:guide orient="horz" pos="2160"/>
        <p:guide pos="2880"/>
      </p:guideLst>
    </p:cSldViewPr>
  </p:slideViewPr>
  <p:notesTextViewPr>
    <p:cViewPr>
      <p:scale>
        <a:sx n="1" d="1"/>
        <a:sy n="1" d="1"/>
      </p:scale>
      <p:origin x="0" y="0"/>
    </p:cViewPr>
  </p:notesTextViewPr>
  <p:sorterViewPr>
    <p:cViewPr>
      <p:scale>
        <a:sx n="100" d="100"/>
        <a:sy n="100" d="100"/>
      </p:scale>
      <p:origin x="0" y="3811"/>
    </p:cViewPr>
  </p:sorterViewPr>
  <p:notesViewPr>
    <p:cSldViewPr>
      <p:cViewPr varScale="1">
        <p:scale>
          <a:sx n="67" d="100"/>
          <a:sy n="67" d="100"/>
        </p:scale>
        <p:origin x="-3120" y="-77"/>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ADB98C-9F48-4971-9006-6DE321CDAC4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C5C676C6-BF26-492E-A94D-DF41B28FAF17}">
      <dgm:prSet phldrT="[Текст]" custT="1"/>
      <dgm:spPr>
        <a:solidFill>
          <a:srgbClr val="ABFBF7"/>
        </a:solidFill>
      </dgm:spPr>
      <dgm:t>
        <a:bodyPr/>
        <a:lstStyle/>
        <a:p>
          <a:pPr>
            <a:lnSpc>
              <a:spcPct val="100000"/>
            </a:lnSpc>
          </a:pPr>
          <a:r>
            <a:rPr lang="kk-KZ" sz="28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Сабақтың басталуын ұйымдастыру </a:t>
          </a:r>
          <a:endParaRPr lang="ru-RU" sz="28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8E4E9515-C70B-4F77-BADA-8EC4D653F0B3}" type="parTrans" cxnId="{5B3B4FDC-2B0B-4AD3-9833-F0F50A0BD5B6}">
      <dgm:prSet/>
      <dgm:spPr/>
      <dgm:t>
        <a:bodyPr/>
        <a:lstStyle/>
        <a:p>
          <a:endParaRPr lang="ru-RU"/>
        </a:p>
      </dgm:t>
    </dgm:pt>
    <dgm:pt modelId="{E8626078-F471-435C-B7BD-CAAE94E8EA94}" type="sibTrans" cxnId="{5B3B4FDC-2B0B-4AD3-9833-F0F50A0BD5B6}">
      <dgm:prSet/>
      <dgm:spPr/>
      <dgm:t>
        <a:bodyPr/>
        <a:lstStyle/>
        <a:p>
          <a:endParaRPr lang="ru-RU"/>
        </a:p>
      </dgm:t>
    </dgm:pt>
    <dgm:pt modelId="{5CD03358-0218-4A22-9F60-25A8C6E10E97}">
      <dgm:prSet phldrT="[Текст]" custT="1"/>
      <dgm:spPr/>
      <dgm:t>
        <a:bodyPr/>
        <a:lstStyle/>
        <a:p>
          <a:r>
            <a:rPr lang="kk-KZ" sz="1800" b="1" i="1" dirty="0" smtClean="0">
              <a:solidFill>
                <a:srgbClr val="000099"/>
              </a:solidFill>
              <a:latin typeface="Times New Roman" panose="02020603050405020304" pitchFamily="18" charset="0"/>
              <a:cs typeface="Times New Roman" panose="02020603050405020304" pitchFamily="18" charset="0"/>
            </a:rPr>
            <a:t>мәселелерін қамтиды (байланысты тексеру – дұрыс көрінуі және естілуі, ережелер туралы келісіп алу – микрофонды ажырату және қосу ережелері, экранды көрсету, сұрақ қою мүмкіндігі). </a:t>
          </a:r>
          <a:endParaRPr lang="ru-RU" sz="1800" b="1" i="1" dirty="0">
            <a:solidFill>
              <a:srgbClr val="000099"/>
            </a:solidFill>
            <a:latin typeface="Times New Roman" panose="02020603050405020304" pitchFamily="18" charset="0"/>
            <a:cs typeface="Times New Roman" panose="02020603050405020304" pitchFamily="18" charset="0"/>
          </a:endParaRPr>
        </a:p>
      </dgm:t>
    </dgm:pt>
    <dgm:pt modelId="{2F4BBB65-349E-451D-B4E8-04A29C7773FD}" type="parTrans" cxnId="{285F9C13-7841-4EE2-A31B-342868C756DB}">
      <dgm:prSet/>
      <dgm:spPr/>
      <dgm:t>
        <a:bodyPr/>
        <a:lstStyle/>
        <a:p>
          <a:endParaRPr lang="ru-RU"/>
        </a:p>
      </dgm:t>
    </dgm:pt>
    <dgm:pt modelId="{A457184F-F2B8-4DD4-B47A-0950CAFC7EE0}" type="sibTrans" cxnId="{285F9C13-7841-4EE2-A31B-342868C756DB}">
      <dgm:prSet/>
      <dgm:spPr/>
      <dgm:t>
        <a:bodyPr/>
        <a:lstStyle/>
        <a:p>
          <a:endParaRPr lang="ru-RU"/>
        </a:p>
      </dgm:t>
    </dgm:pt>
    <dgm:pt modelId="{67EA6B2E-498B-4112-8CFE-1325E813196E}">
      <dgm:prSet phldrT="[Текст]" custT="1"/>
      <dgm:spPr>
        <a:solidFill>
          <a:srgbClr val="ABFBF7"/>
        </a:solidFill>
      </dgm:spPr>
      <dgm:t>
        <a:bodyPr/>
        <a:lstStyle/>
        <a:p>
          <a:r>
            <a:rPr lang="kk-KZ" sz="28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Негізгі бөлімі</a:t>
          </a:r>
          <a:endParaRPr lang="ru-RU" sz="28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2CD192D5-2185-4AD1-AAD8-F70D7BC98569}" type="parTrans" cxnId="{F5EA3C70-73A2-4D5E-A16D-9ED74DE8413B}">
      <dgm:prSet/>
      <dgm:spPr/>
      <dgm:t>
        <a:bodyPr/>
        <a:lstStyle/>
        <a:p>
          <a:endParaRPr lang="ru-RU"/>
        </a:p>
      </dgm:t>
    </dgm:pt>
    <dgm:pt modelId="{98492F66-2FE3-4441-B61A-C52D287DDD17}" type="sibTrans" cxnId="{F5EA3C70-73A2-4D5E-A16D-9ED74DE8413B}">
      <dgm:prSet/>
      <dgm:spPr/>
      <dgm:t>
        <a:bodyPr/>
        <a:lstStyle/>
        <a:p>
          <a:endParaRPr lang="ru-RU"/>
        </a:p>
      </dgm:t>
    </dgm:pt>
    <dgm:pt modelId="{87C40E08-14C0-43EA-958E-946BBA6B7DF1}">
      <dgm:prSet phldrT="[Текст]" custT="1"/>
      <dgm:spPr/>
      <dgm:t>
        <a:bodyPr/>
        <a:lstStyle/>
        <a:p>
          <a:r>
            <a:rPr lang="kk-KZ" sz="1600" b="1" i="1" dirty="0" smtClean="0">
              <a:solidFill>
                <a:srgbClr val="000099"/>
              </a:solidFill>
              <a:latin typeface="Times New Roman" panose="02020603050405020304" pitchFamily="18" charset="0"/>
              <a:cs typeface="Times New Roman" panose="02020603050405020304" pitchFamily="18" charset="0"/>
            </a:rPr>
            <a:t>белгіленген оқу мақсаттарына жету қарастырылады. Осы мақсатта мұғалім материалдарды түсіндіреді және экраннан көрсетеді, оқушыларға тапсырмаларды орындатып, олардың өзара әрекеттестікте жұмыс істеуін қамтамасыз етеді (мысалы, жұпқа және топтарға бірігіп жұмыс істеу, интерактивті тақтаны қолдану және т.б.). </a:t>
          </a:r>
          <a:endParaRPr lang="ru-RU" sz="1600" b="1" i="1" dirty="0">
            <a:solidFill>
              <a:srgbClr val="000099"/>
            </a:solidFill>
            <a:latin typeface="Times New Roman" panose="02020603050405020304" pitchFamily="18" charset="0"/>
            <a:cs typeface="Times New Roman" panose="02020603050405020304" pitchFamily="18" charset="0"/>
          </a:endParaRPr>
        </a:p>
      </dgm:t>
    </dgm:pt>
    <dgm:pt modelId="{A63371DC-EC2F-405C-8389-A09799128C3D}" type="parTrans" cxnId="{CCA79333-5E3D-4FB0-BD28-3360EEC9DA00}">
      <dgm:prSet/>
      <dgm:spPr/>
      <dgm:t>
        <a:bodyPr/>
        <a:lstStyle/>
        <a:p>
          <a:endParaRPr lang="ru-RU"/>
        </a:p>
      </dgm:t>
    </dgm:pt>
    <dgm:pt modelId="{80225B56-E17C-48D7-9F10-1E93CC2295B1}" type="sibTrans" cxnId="{CCA79333-5E3D-4FB0-BD28-3360EEC9DA00}">
      <dgm:prSet/>
      <dgm:spPr/>
      <dgm:t>
        <a:bodyPr/>
        <a:lstStyle/>
        <a:p>
          <a:endParaRPr lang="ru-RU"/>
        </a:p>
      </dgm:t>
    </dgm:pt>
    <dgm:pt modelId="{80BB2ED1-CC8B-410E-AA44-3643D5CB200E}">
      <dgm:prSet phldrT="[Текст]" custT="1"/>
      <dgm:spPr>
        <a:solidFill>
          <a:srgbClr val="ABFBF7"/>
        </a:solidFill>
      </dgm:spPr>
      <dgm:t>
        <a:bodyPr/>
        <a:lstStyle/>
        <a:p>
          <a:r>
            <a:rPr lang="kk-KZ" sz="28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Сабақтың          қорытынды бөлімі </a:t>
          </a:r>
          <a:endParaRPr lang="ru-RU" sz="28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71C21058-28D8-4DEF-9295-0298F97E05B7}" type="parTrans" cxnId="{CDF7B3C1-9608-4EC0-BB5B-A065142A7BD8}">
      <dgm:prSet/>
      <dgm:spPr/>
      <dgm:t>
        <a:bodyPr/>
        <a:lstStyle/>
        <a:p>
          <a:endParaRPr lang="ru-RU"/>
        </a:p>
      </dgm:t>
    </dgm:pt>
    <dgm:pt modelId="{62A353B0-C2CF-4D57-9F08-B93BFA9B6B09}" type="sibTrans" cxnId="{CDF7B3C1-9608-4EC0-BB5B-A065142A7BD8}">
      <dgm:prSet/>
      <dgm:spPr/>
      <dgm:t>
        <a:bodyPr/>
        <a:lstStyle/>
        <a:p>
          <a:endParaRPr lang="ru-RU"/>
        </a:p>
      </dgm:t>
    </dgm:pt>
    <dgm:pt modelId="{3B99E6AF-2B43-4540-95C9-D02EAE42D7D0}">
      <dgm:prSet phldrT="[Текст]" custT="1"/>
      <dgm:spPr/>
      <dgm:t>
        <a:bodyPr/>
        <a:lstStyle/>
        <a:p>
          <a:r>
            <a:rPr lang="kk-KZ" sz="2400" b="1" i="1" dirty="0" smtClean="0">
              <a:solidFill>
                <a:srgbClr val="000099"/>
              </a:solidFill>
              <a:latin typeface="Times New Roman" panose="02020603050405020304" pitchFamily="18" charset="0"/>
              <a:cs typeface="Times New Roman" panose="02020603050405020304" pitchFamily="18" charset="0"/>
            </a:rPr>
            <a:t>материалды бекітуді немесе жинақтап қорыту мен рефлексияны қамтиды. </a:t>
          </a:r>
          <a:endParaRPr lang="ru-RU" sz="2400" b="1" i="1" dirty="0">
            <a:solidFill>
              <a:srgbClr val="000099"/>
            </a:solidFill>
            <a:latin typeface="Times New Roman" panose="02020603050405020304" pitchFamily="18" charset="0"/>
            <a:cs typeface="Times New Roman" panose="02020603050405020304" pitchFamily="18" charset="0"/>
          </a:endParaRPr>
        </a:p>
      </dgm:t>
    </dgm:pt>
    <dgm:pt modelId="{4AE645EE-5706-4243-BF73-3E54BFF5E7C0}" type="parTrans" cxnId="{B4670694-3BD3-42CF-9186-EB6D3EBA92B6}">
      <dgm:prSet/>
      <dgm:spPr/>
      <dgm:t>
        <a:bodyPr/>
        <a:lstStyle/>
        <a:p>
          <a:endParaRPr lang="ru-RU"/>
        </a:p>
      </dgm:t>
    </dgm:pt>
    <dgm:pt modelId="{6D10B401-5F8B-46DA-99A1-90F515C21887}" type="sibTrans" cxnId="{B4670694-3BD3-42CF-9186-EB6D3EBA92B6}">
      <dgm:prSet/>
      <dgm:spPr/>
      <dgm:t>
        <a:bodyPr/>
        <a:lstStyle/>
        <a:p>
          <a:endParaRPr lang="ru-RU"/>
        </a:p>
      </dgm:t>
    </dgm:pt>
    <dgm:pt modelId="{CBBBBE2A-2474-4539-B13E-484CBC92A61F}" type="pres">
      <dgm:prSet presAssocID="{8BADB98C-9F48-4971-9006-6DE321CDAC4A}" presName="Name0" presStyleCnt="0">
        <dgm:presLayoutVars>
          <dgm:dir/>
          <dgm:animLvl val="lvl"/>
          <dgm:resizeHandles val="exact"/>
        </dgm:presLayoutVars>
      </dgm:prSet>
      <dgm:spPr/>
      <dgm:t>
        <a:bodyPr/>
        <a:lstStyle/>
        <a:p>
          <a:endParaRPr lang="ru-RU"/>
        </a:p>
      </dgm:t>
    </dgm:pt>
    <dgm:pt modelId="{2351E487-669D-4442-BE60-83AA1BD24182}" type="pres">
      <dgm:prSet presAssocID="{C5C676C6-BF26-492E-A94D-DF41B28FAF17}" presName="linNode" presStyleCnt="0"/>
      <dgm:spPr/>
    </dgm:pt>
    <dgm:pt modelId="{34083FAD-9467-4822-85B3-747479510B80}" type="pres">
      <dgm:prSet presAssocID="{C5C676C6-BF26-492E-A94D-DF41B28FAF17}" presName="parentText" presStyleLbl="node1" presStyleIdx="0" presStyleCnt="3" custLinFactNeighborY="913">
        <dgm:presLayoutVars>
          <dgm:chMax val="1"/>
          <dgm:bulletEnabled val="1"/>
        </dgm:presLayoutVars>
      </dgm:prSet>
      <dgm:spPr/>
      <dgm:t>
        <a:bodyPr/>
        <a:lstStyle/>
        <a:p>
          <a:endParaRPr lang="ru-RU"/>
        </a:p>
      </dgm:t>
    </dgm:pt>
    <dgm:pt modelId="{EED9B407-ADCC-4DBE-B199-8352C5EFBC22}" type="pres">
      <dgm:prSet presAssocID="{C5C676C6-BF26-492E-A94D-DF41B28FAF17}" presName="descendantText" presStyleLbl="alignAccFollowNode1" presStyleIdx="0" presStyleCnt="3">
        <dgm:presLayoutVars>
          <dgm:bulletEnabled val="1"/>
        </dgm:presLayoutVars>
      </dgm:prSet>
      <dgm:spPr/>
      <dgm:t>
        <a:bodyPr/>
        <a:lstStyle/>
        <a:p>
          <a:endParaRPr lang="ru-RU"/>
        </a:p>
      </dgm:t>
    </dgm:pt>
    <dgm:pt modelId="{5815E0C9-AFA9-487C-96CB-583CA639F9B6}" type="pres">
      <dgm:prSet presAssocID="{E8626078-F471-435C-B7BD-CAAE94E8EA94}" presName="sp" presStyleCnt="0"/>
      <dgm:spPr/>
    </dgm:pt>
    <dgm:pt modelId="{55407EDE-C996-4161-A2F8-D81F7D3DBAE0}" type="pres">
      <dgm:prSet presAssocID="{67EA6B2E-498B-4112-8CFE-1325E813196E}" presName="linNode" presStyleCnt="0"/>
      <dgm:spPr/>
    </dgm:pt>
    <dgm:pt modelId="{C9359403-14A0-4EE6-8C9C-42324095786D}" type="pres">
      <dgm:prSet presAssocID="{67EA6B2E-498B-4112-8CFE-1325E813196E}" presName="parentText" presStyleLbl="node1" presStyleIdx="1" presStyleCnt="3">
        <dgm:presLayoutVars>
          <dgm:chMax val="1"/>
          <dgm:bulletEnabled val="1"/>
        </dgm:presLayoutVars>
      </dgm:prSet>
      <dgm:spPr/>
      <dgm:t>
        <a:bodyPr/>
        <a:lstStyle/>
        <a:p>
          <a:endParaRPr lang="ru-RU"/>
        </a:p>
      </dgm:t>
    </dgm:pt>
    <dgm:pt modelId="{4A417B61-EF61-4203-B2E9-C3E0BB9A6BFD}" type="pres">
      <dgm:prSet presAssocID="{67EA6B2E-498B-4112-8CFE-1325E813196E}" presName="descendantText" presStyleLbl="alignAccFollowNode1" presStyleIdx="1" presStyleCnt="3" custScaleY="127035">
        <dgm:presLayoutVars>
          <dgm:bulletEnabled val="1"/>
        </dgm:presLayoutVars>
      </dgm:prSet>
      <dgm:spPr/>
      <dgm:t>
        <a:bodyPr/>
        <a:lstStyle/>
        <a:p>
          <a:endParaRPr lang="ru-RU"/>
        </a:p>
      </dgm:t>
    </dgm:pt>
    <dgm:pt modelId="{E6EB9DB7-A1CF-4C7E-8CB9-0C420D1616FB}" type="pres">
      <dgm:prSet presAssocID="{98492F66-2FE3-4441-B61A-C52D287DDD17}" presName="sp" presStyleCnt="0"/>
      <dgm:spPr/>
    </dgm:pt>
    <dgm:pt modelId="{615CC7E7-CFFF-495D-B15E-7F44BD7FA5F7}" type="pres">
      <dgm:prSet presAssocID="{80BB2ED1-CC8B-410E-AA44-3643D5CB200E}" presName="linNode" presStyleCnt="0"/>
      <dgm:spPr/>
    </dgm:pt>
    <dgm:pt modelId="{E233268F-308C-4DB8-85F5-904CFC95233D}" type="pres">
      <dgm:prSet presAssocID="{80BB2ED1-CC8B-410E-AA44-3643D5CB200E}" presName="parentText" presStyleLbl="node1" presStyleIdx="2" presStyleCnt="3">
        <dgm:presLayoutVars>
          <dgm:chMax val="1"/>
          <dgm:bulletEnabled val="1"/>
        </dgm:presLayoutVars>
      </dgm:prSet>
      <dgm:spPr/>
      <dgm:t>
        <a:bodyPr/>
        <a:lstStyle/>
        <a:p>
          <a:endParaRPr lang="ru-RU"/>
        </a:p>
      </dgm:t>
    </dgm:pt>
    <dgm:pt modelId="{67C6E863-1BBD-452C-8744-C21E88FA751F}" type="pres">
      <dgm:prSet presAssocID="{80BB2ED1-CC8B-410E-AA44-3643D5CB200E}" presName="descendantText" presStyleLbl="alignAccFollowNode1" presStyleIdx="2" presStyleCnt="3">
        <dgm:presLayoutVars>
          <dgm:bulletEnabled val="1"/>
        </dgm:presLayoutVars>
      </dgm:prSet>
      <dgm:spPr/>
      <dgm:t>
        <a:bodyPr/>
        <a:lstStyle/>
        <a:p>
          <a:endParaRPr lang="ru-RU"/>
        </a:p>
      </dgm:t>
    </dgm:pt>
  </dgm:ptLst>
  <dgm:cxnLst>
    <dgm:cxn modelId="{CDF7B3C1-9608-4EC0-BB5B-A065142A7BD8}" srcId="{8BADB98C-9F48-4971-9006-6DE321CDAC4A}" destId="{80BB2ED1-CC8B-410E-AA44-3643D5CB200E}" srcOrd="2" destOrd="0" parTransId="{71C21058-28D8-4DEF-9295-0298F97E05B7}" sibTransId="{62A353B0-C2CF-4D57-9F08-B93BFA9B6B09}"/>
    <dgm:cxn modelId="{5B3B4FDC-2B0B-4AD3-9833-F0F50A0BD5B6}" srcId="{8BADB98C-9F48-4971-9006-6DE321CDAC4A}" destId="{C5C676C6-BF26-492E-A94D-DF41B28FAF17}" srcOrd="0" destOrd="0" parTransId="{8E4E9515-C70B-4F77-BADA-8EC4D653F0B3}" sibTransId="{E8626078-F471-435C-B7BD-CAAE94E8EA94}"/>
    <dgm:cxn modelId="{F5EA3C70-73A2-4D5E-A16D-9ED74DE8413B}" srcId="{8BADB98C-9F48-4971-9006-6DE321CDAC4A}" destId="{67EA6B2E-498B-4112-8CFE-1325E813196E}" srcOrd="1" destOrd="0" parTransId="{2CD192D5-2185-4AD1-AAD8-F70D7BC98569}" sibTransId="{98492F66-2FE3-4441-B61A-C52D287DDD17}"/>
    <dgm:cxn modelId="{3053E34C-8CC8-4297-A1A6-0D7DFCE945BB}" type="presOf" srcId="{3B99E6AF-2B43-4540-95C9-D02EAE42D7D0}" destId="{67C6E863-1BBD-452C-8744-C21E88FA751F}" srcOrd="0" destOrd="0" presId="urn:microsoft.com/office/officeart/2005/8/layout/vList5"/>
    <dgm:cxn modelId="{D55009CF-93EF-41D0-8BE6-377230CC5FE1}" type="presOf" srcId="{67EA6B2E-498B-4112-8CFE-1325E813196E}" destId="{C9359403-14A0-4EE6-8C9C-42324095786D}" srcOrd="0" destOrd="0" presId="urn:microsoft.com/office/officeart/2005/8/layout/vList5"/>
    <dgm:cxn modelId="{B4670694-3BD3-42CF-9186-EB6D3EBA92B6}" srcId="{80BB2ED1-CC8B-410E-AA44-3643D5CB200E}" destId="{3B99E6AF-2B43-4540-95C9-D02EAE42D7D0}" srcOrd="0" destOrd="0" parTransId="{4AE645EE-5706-4243-BF73-3E54BFF5E7C0}" sibTransId="{6D10B401-5F8B-46DA-99A1-90F515C21887}"/>
    <dgm:cxn modelId="{E54AD658-84F6-4857-8A77-586F0111B964}" type="presOf" srcId="{5CD03358-0218-4A22-9F60-25A8C6E10E97}" destId="{EED9B407-ADCC-4DBE-B199-8352C5EFBC22}" srcOrd="0" destOrd="0" presId="urn:microsoft.com/office/officeart/2005/8/layout/vList5"/>
    <dgm:cxn modelId="{78B20670-672B-4594-ACC1-A57D787B9246}" type="presOf" srcId="{87C40E08-14C0-43EA-958E-946BBA6B7DF1}" destId="{4A417B61-EF61-4203-B2E9-C3E0BB9A6BFD}" srcOrd="0" destOrd="0" presId="urn:microsoft.com/office/officeart/2005/8/layout/vList5"/>
    <dgm:cxn modelId="{285F9C13-7841-4EE2-A31B-342868C756DB}" srcId="{C5C676C6-BF26-492E-A94D-DF41B28FAF17}" destId="{5CD03358-0218-4A22-9F60-25A8C6E10E97}" srcOrd="0" destOrd="0" parTransId="{2F4BBB65-349E-451D-B4E8-04A29C7773FD}" sibTransId="{A457184F-F2B8-4DD4-B47A-0950CAFC7EE0}"/>
    <dgm:cxn modelId="{DFC92DC6-B423-4855-836E-2C5FF4162E28}" type="presOf" srcId="{8BADB98C-9F48-4971-9006-6DE321CDAC4A}" destId="{CBBBBE2A-2474-4539-B13E-484CBC92A61F}" srcOrd="0" destOrd="0" presId="urn:microsoft.com/office/officeart/2005/8/layout/vList5"/>
    <dgm:cxn modelId="{DBB21B08-A743-417F-90D3-61F9386CFAFA}" type="presOf" srcId="{C5C676C6-BF26-492E-A94D-DF41B28FAF17}" destId="{34083FAD-9467-4822-85B3-747479510B80}" srcOrd="0" destOrd="0" presId="urn:microsoft.com/office/officeart/2005/8/layout/vList5"/>
    <dgm:cxn modelId="{251EC7DB-ED2C-49C0-806B-0394F6C71D95}" type="presOf" srcId="{80BB2ED1-CC8B-410E-AA44-3643D5CB200E}" destId="{E233268F-308C-4DB8-85F5-904CFC95233D}" srcOrd="0" destOrd="0" presId="urn:microsoft.com/office/officeart/2005/8/layout/vList5"/>
    <dgm:cxn modelId="{CCA79333-5E3D-4FB0-BD28-3360EEC9DA00}" srcId="{67EA6B2E-498B-4112-8CFE-1325E813196E}" destId="{87C40E08-14C0-43EA-958E-946BBA6B7DF1}" srcOrd="0" destOrd="0" parTransId="{A63371DC-EC2F-405C-8389-A09799128C3D}" sibTransId="{80225B56-E17C-48D7-9F10-1E93CC2295B1}"/>
    <dgm:cxn modelId="{E2C66290-D384-467D-B28F-54A6D077AEF0}" type="presParOf" srcId="{CBBBBE2A-2474-4539-B13E-484CBC92A61F}" destId="{2351E487-669D-4442-BE60-83AA1BD24182}" srcOrd="0" destOrd="0" presId="urn:microsoft.com/office/officeart/2005/8/layout/vList5"/>
    <dgm:cxn modelId="{F8F64B6C-AA1E-4C3F-B182-8F9A4CA399C7}" type="presParOf" srcId="{2351E487-669D-4442-BE60-83AA1BD24182}" destId="{34083FAD-9467-4822-85B3-747479510B80}" srcOrd="0" destOrd="0" presId="urn:microsoft.com/office/officeart/2005/8/layout/vList5"/>
    <dgm:cxn modelId="{DD68A167-346D-44A9-9DD5-390325598A66}" type="presParOf" srcId="{2351E487-669D-4442-BE60-83AA1BD24182}" destId="{EED9B407-ADCC-4DBE-B199-8352C5EFBC22}" srcOrd="1" destOrd="0" presId="urn:microsoft.com/office/officeart/2005/8/layout/vList5"/>
    <dgm:cxn modelId="{283A12C6-6BCB-4AC6-A73C-EB1C25D085DF}" type="presParOf" srcId="{CBBBBE2A-2474-4539-B13E-484CBC92A61F}" destId="{5815E0C9-AFA9-487C-96CB-583CA639F9B6}" srcOrd="1" destOrd="0" presId="urn:microsoft.com/office/officeart/2005/8/layout/vList5"/>
    <dgm:cxn modelId="{6FF8FB8F-C53B-4D8C-872C-26F071AA9AD0}" type="presParOf" srcId="{CBBBBE2A-2474-4539-B13E-484CBC92A61F}" destId="{55407EDE-C996-4161-A2F8-D81F7D3DBAE0}" srcOrd="2" destOrd="0" presId="urn:microsoft.com/office/officeart/2005/8/layout/vList5"/>
    <dgm:cxn modelId="{02936C33-026C-4630-8B3B-A24E2796A767}" type="presParOf" srcId="{55407EDE-C996-4161-A2F8-D81F7D3DBAE0}" destId="{C9359403-14A0-4EE6-8C9C-42324095786D}" srcOrd="0" destOrd="0" presId="urn:microsoft.com/office/officeart/2005/8/layout/vList5"/>
    <dgm:cxn modelId="{0D9C7886-453D-47E4-BFB2-8F15CA000509}" type="presParOf" srcId="{55407EDE-C996-4161-A2F8-D81F7D3DBAE0}" destId="{4A417B61-EF61-4203-B2E9-C3E0BB9A6BFD}" srcOrd="1" destOrd="0" presId="urn:microsoft.com/office/officeart/2005/8/layout/vList5"/>
    <dgm:cxn modelId="{450656C6-644F-415E-8310-B8CA515A5EEF}" type="presParOf" srcId="{CBBBBE2A-2474-4539-B13E-484CBC92A61F}" destId="{E6EB9DB7-A1CF-4C7E-8CB9-0C420D1616FB}" srcOrd="3" destOrd="0" presId="urn:microsoft.com/office/officeart/2005/8/layout/vList5"/>
    <dgm:cxn modelId="{430FA74C-833D-497E-9EF0-BA03C1EABB30}" type="presParOf" srcId="{CBBBBE2A-2474-4539-B13E-484CBC92A61F}" destId="{615CC7E7-CFFF-495D-B15E-7F44BD7FA5F7}" srcOrd="4" destOrd="0" presId="urn:microsoft.com/office/officeart/2005/8/layout/vList5"/>
    <dgm:cxn modelId="{C54B8C64-A27B-4F4F-94E7-62E57C5CED08}" type="presParOf" srcId="{615CC7E7-CFFF-495D-B15E-7F44BD7FA5F7}" destId="{E233268F-308C-4DB8-85F5-904CFC95233D}" srcOrd="0" destOrd="0" presId="urn:microsoft.com/office/officeart/2005/8/layout/vList5"/>
    <dgm:cxn modelId="{36E013D8-7968-4ABC-B850-99CF39BE6985}" type="presParOf" srcId="{615CC7E7-CFFF-495D-B15E-7F44BD7FA5F7}" destId="{67C6E863-1BBD-452C-8744-C21E88FA751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0F497A-970E-4154-9B3D-97092B6CDE32}"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ru-RU"/>
        </a:p>
      </dgm:t>
    </dgm:pt>
    <dgm:pt modelId="{D3BA83B7-D30D-4686-A813-AF12E4225C52}">
      <dgm:prSet phldrT="[Текст]" custT="1"/>
      <dgm:spPr/>
      <dgm:t>
        <a:bodyPr/>
        <a:lstStyle/>
        <a:p>
          <a:r>
            <a:rPr lang="ru-RU" sz="3200" b="1" i="1"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Кер</a:t>
          </a:r>
          <a:r>
            <a:rPr lang="kk-KZ" sz="3200" b="1" i="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і байланыс</a:t>
          </a:r>
          <a:endParaRPr lang="ru-RU" sz="3200" b="1"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393423F6-E1C4-48BD-BCF4-BDC0B78E13BC}" type="parTrans" cxnId="{564E56D7-01CE-494B-8B0D-4EE64E08A12A}">
      <dgm:prSet/>
      <dgm:spPr/>
      <dgm:t>
        <a:bodyPr/>
        <a:lstStyle/>
        <a:p>
          <a:endParaRPr lang="ru-RU"/>
        </a:p>
      </dgm:t>
    </dgm:pt>
    <dgm:pt modelId="{C5198E1A-A27C-4885-94E0-CFB637D1C3A6}" type="sibTrans" cxnId="{564E56D7-01CE-494B-8B0D-4EE64E08A12A}">
      <dgm:prSet/>
      <dgm:spPr/>
      <dgm:t>
        <a:bodyPr/>
        <a:lstStyle/>
        <a:p>
          <a:endParaRPr lang="ru-RU"/>
        </a:p>
      </dgm:t>
    </dgm:pt>
    <dgm:pt modelId="{459768C7-D8DA-4E95-AE4F-2C513CFFB22B}">
      <dgm:prSet phldrT="[Текст]" custT="1"/>
      <dgm:spPr/>
      <dgm:t>
        <a:bodyPr/>
        <a:lstStyle/>
        <a:p>
          <a:r>
            <a:rPr lang="kk-KZ" sz="16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оқушылардың білімді қаншалықты меңгергенін</a:t>
          </a:r>
          <a:endParaRPr lang="ru-RU" sz="16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BB43C8A0-D6EC-4455-88AF-C7F655448E85}" type="parTrans" cxnId="{153C6594-96B8-4BA3-82F8-EFCCC7ACFAE6}">
      <dgm:prSet/>
      <dgm:spPr/>
      <dgm:t>
        <a:bodyPr/>
        <a:lstStyle/>
        <a:p>
          <a:endParaRPr lang="ru-RU"/>
        </a:p>
      </dgm:t>
    </dgm:pt>
    <dgm:pt modelId="{36532ABD-85C7-4610-AF0A-21571CFA5E38}" type="sibTrans" cxnId="{153C6594-96B8-4BA3-82F8-EFCCC7ACFAE6}">
      <dgm:prSet/>
      <dgm:spPr/>
      <dgm:t>
        <a:bodyPr/>
        <a:lstStyle/>
        <a:p>
          <a:endParaRPr lang="ru-RU"/>
        </a:p>
      </dgm:t>
    </dgm:pt>
    <dgm:pt modelId="{6F0F9B82-DEC5-4C3D-AF3B-9EE792EF40EB}">
      <dgm:prSet phldrT="[Текст]" custT="1"/>
      <dgm:spPr/>
      <dgm:t>
        <a:bodyPr/>
        <a:lstStyle/>
        <a:p>
          <a:r>
            <a:rPr lang="kk-KZ" sz="16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қандай тапсырманы орындай алмайтынын</a:t>
          </a:r>
          <a:endParaRPr lang="ru-RU" sz="16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70667EE-B8A4-459F-BD38-3CD7AD6974FE}" type="parTrans" cxnId="{2AF26A13-8723-44A6-B069-B25634DAAB29}">
      <dgm:prSet/>
      <dgm:spPr/>
      <dgm:t>
        <a:bodyPr/>
        <a:lstStyle/>
        <a:p>
          <a:endParaRPr lang="ru-RU"/>
        </a:p>
      </dgm:t>
    </dgm:pt>
    <dgm:pt modelId="{13C9CB9C-408B-4D04-839B-4F4CAD61016E}" type="sibTrans" cxnId="{2AF26A13-8723-44A6-B069-B25634DAAB29}">
      <dgm:prSet/>
      <dgm:spPr/>
      <dgm:t>
        <a:bodyPr/>
        <a:lstStyle/>
        <a:p>
          <a:endParaRPr lang="ru-RU"/>
        </a:p>
      </dgm:t>
    </dgm:pt>
    <dgm:pt modelId="{DFC0D7AD-D294-4A8F-A392-9B38A2025E92}">
      <dgm:prSet phldrT="[Текст]" custT="1"/>
      <dgm:spPr/>
      <dgm:t>
        <a:bodyPr/>
        <a:lstStyle/>
        <a:p>
          <a:r>
            <a:rPr lang="kk-KZ" sz="16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нені түсінбейтінін</a:t>
          </a:r>
          <a:endParaRPr lang="ru-RU" sz="16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D88A47F-8B31-4CF7-8782-56861D9FCCBD}" type="parTrans" cxnId="{EA76E913-A4F4-4FCD-AAD3-981EF09C1E40}">
      <dgm:prSet/>
      <dgm:spPr/>
      <dgm:t>
        <a:bodyPr/>
        <a:lstStyle/>
        <a:p>
          <a:endParaRPr lang="ru-RU"/>
        </a:p>
      </dgm:t>
    </dgm:pt>
    <dgm:pt modelId="{33B886AF-149C-4916-B769-878387054AA8}" type="sibTrans" cxnId="{EA76E913-A4F4-4FCD-AAD3-981EF09C1E40}">
      <dgm:prSet/>
      <dgm:spPr/>
      <dgm:t>
        <a:bodyPr/>
        <a:lstStyle/>
        <a:p>
          <a:endParaRPr lang="ru-RU"/>
        </a:p>
      </dgm:t>
    </dgm:pt>
    <dgm:pt modelId="{0E35A8C2-ADDF-4AE4-9DD3-61A41D1B18BC}">
      <dgm:prSet phldrT="[Текст]" custT="1"/>
      <dgm:spPr/>
      <dgm:t>
        <a:bodyPr/>
        <a:lstStyle/>
        <a:p>
          <a:r>
            <a:rPr lang="kk-KZ" sz="16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неден қателескенін</a:t>
          </a:r>
          <a:endParaRPr lang="ru-RU" sz="16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53F8BFF-0BF7-44EE-ABBB-BCFFC6E74AE7}" type="parTrans" cxnId="{05DDC413-906C-417F-A448-D6BAD1F4D189}">
      <dgm:prSet/>
      <dgm:spPr/>
      <dgm:t>
        <a:bodyPr/>
        <a:lstStyle/>
        <a:p>
          <a:endParaRPr lang="ru-RU"/>
        </a:p>
      </dgm:t>
    </dgm:pt>
    <dgm:pt modelId="{FDB8D205-7CE0-4DBD-B449-19F6025264A1}" type="sibTrans" cxnId="{05DDC413-906C-417F-A448-D6BAD1F4D189}">
      <dgm:prSet/>
      <dgm:spPr/>
      <dgm:t>
        <a:bodyPr/>
        <a:lstStyle/>
        <a:p>
          <a:endParaRPr lang="ru-RU"/>
        </a:p>
      </dgm:t>
    </dgm:pt>
    <dgm:pt modelId="{126340B2-F295-4B7E-B3D2-54ABE59F2AFC}">
      <dgm:prSet custT="1"/>
      <dgm:spPr/>
      <dgm:t>
        <a:bodyPr/>
        <a:lstStyle/>
        <a:p>
          <a:r>
            <a:rPr lang="kk-KZ" sz="16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оқушының өз қателіктерін түзетуін</a:t>
          </a:r>
          <a:endParaRPr lang="ru-RU" sz="16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9F329CA4-2A4C-4F43-85FE-1BC0A928FCBD}" type="parTrans" cxnId="{35B93E39-FD16-4B3F-B254-CC3FA344C114}">
      <dgm:prSet/>
      <dgm:spPr/>
      <dgm:t>
        <a:bodyPr/>
        <a:lstStyle/>
        <a:p>
          <a:endParaRPr lang="ru-RU"/>
        </a:p>
      </dgm:t>
    </dgm:pt>
    <dgm:pt modelId="{35E8E5F4-2C75-47D6-8694-2385E8EC55EC}" type="sibTrans" cxnId="{35B93E39-FD16-4B3F-B254-CC3FA344C114}">
      <dgm:prSet/>
      <dgm:spPr/>
      <dgm:t>
        <a:bodyPr/>
        <a:lstStyle/>
        <a:p>
          <a:endParaRPr lang="ru-RU"/>
        </a:p>
      </dgm:t>
    </dgm:pt>
    <dgm:pt modelId="{71AF9121-37D7-4889-AB72-4B40BB208211}">
      <dgm:prSet custT="1"/>
      <dgm:spPr/>
      <dgm:t>
        <a:bodyPr/>
        <a:lstStyle/>
        <a:p>
          <a:r>
            <a:rPr lang="kk-KZ" sz="16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өзінің оқуын бақылау қабілетін дамытуға немесе жетілдіруге </a:t>
          </a:r>
          <a:endParaRPr lang="ru-RU" sz="16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145D3BE-C767-43B2-B749-510541B0DBC4}" type="parTrans" cxnId="{E3F46919-4841-4C14-B3C1-6BD6BD3377C1}">
      <dgm:prSet/>
      <dgm:spPr/>
      <dgm:t>
        <a:bodyPr/>
        <a:lstStyle/>
        <a:p>
          <a:endParaRPr lang="ru-RU"/>
        </a:p>
      </dgm:t>
    </dgm:pt>
    <dgm:pt modelId="{EECF137D-EBE7-4598-9147-746F317FDF28}" type="sibTrans" cxnId="{E3F46919-4841-4C14-B3C1-6BD6BD3377C1}">
      <dgm:prSet/>
      <dgm:spPr/>
      <dgm:t>
        <a:bodyPr/>
        <a:lstStyle/>
        <a:p>
          <a:endParaRPr lang="ru-RU"/>
        </a:p>
      </dgm:t>
    </dgm:pt>
    <dgm:pt modelId="{CC884C3C-2F5A-4EC0-8C06-335851FCB349}" type="pres">
      <dgm:prSet presAssocID="{0C0F497A-970E-4154-9B3D-97092B6CDE32}" presName="Name0" presStyleCnt="0">
        <dgm:presLayoutVars>
          <dgm:chMax val="1"/>
          <dgm:dir/>
          <dgm:animLvl val="ctr"/>
          <dgm:resizeHandles val="exact"/>
        </dgm:presLayoutVars>
      </dgm:prSet>
      <dgm:spPr/>
      <dgm:t>
        <a:bodyPr/>
        <a:lstStyle/>
        <a:p>
          <a:endParaRPr lang="ru-RU"/>
        </a:p>
      </dgm:t>
    </dgm:pt>
    <dgm:pt modelId="{559552DE-24B5-42B0-A814-6550A17E23B5}" type="pres">
      <dgm:prSet presAssocID="{D3BA83B7-D30D-4686-A813-AF12E4225C52}" presName="centerShape" presStyleLbl="node0" presStyleIdx="0" presStyleCnt="1" custScaleX="156362"/>
      <dgm:spPr/>
      <dgm:t>
        <a:bodyPr/>
        <a:lstStyle/>
        <a:p>
          <a:endParaRPr lang="ru-RU"/>
        </a:p>
      </dgm:t>
    </dgm:pt>
    <dgm:pt modelId="{75B882E4-022F-47CF-BF13-BEA6436DEC47}" type="pres">
      <dgm:prSet presAssocID="{BB43C8A0-D6EC-4455-88AF-C7F655448E85}" presName="parTrans" presStyleLbl="sibTrans2D1" presStyleIdx="0" presStyleCnt="6"/>
      <dgm:spPr/>
      <dgm:t>
        <a:bodyPr/>
        <a:lstStyle/>
        <a:p>
          <a:endParaRPr lang="ru-RU"/>
        </a:p>
      </dgm:t>
    </dgm:pt>
    <dgm:pt modelId="{8B05AFA9-8CA4-4AC3-8A06-8BED18BDFEC2}" type="pres">
      <dgm:prSet presAssocID="{BB43C8A0-D6EC-4455-88AF-C7F655448E85}" presName="connectorText" presStyleLbl="sibTrans2D1" presStyleIdx="0" presStyleCnt="6"/>
      <dgm:spPr/>
      <dgm:t>
        <a:bodyPr/>
        <a:lstStyle/>
        <a:p>
          <a:endParaRPr lang="ru-RU"/>
        </a:p>
      </dgm:t>
    </dgm:pt>
    <dgm:pt modelId="{356A8F3F-6967-4BB3-A955-E9A5016CAC2C}" type="pres">
      <dgm:prSet presAssocID="{459768C7-D8DA-4E95-AE4F-2C513CFFB22B}" presName="node" presStyleLbl="node1" presStyleIdx="0" presStyleCnt="6">
        <dgm:presLayoutVars>
          <dgm:bulletEnabled val="1"/>
        </dgm:presLayoutVars>
      </dgm:prSet>
      <dgm:spPr/>
      <dgm:t>
        <a:bodyPr/>
        <a:lstStyle/>
        <a:p>
          <a:endParaRPr lang="ru-RU"/>
        </a:p>
      </dgm:t>
    </dgm:pt>
    <dgm:pt modelId="{E2C07629-8EEF-495D-89F1-6651DC873D80}" type="pres">
      <dgm:prSet presAssocID="{E70667EE-B8A4-459F-BD38-3CD7AD6974FE}" presName="parTrans" presStyleLbl="sibTrans2D1" presStyleIdx="1" presStyleCnt="6"/>
      <dgm:spPr/>
      <dgm:t>
        <a:bodyPr/>
        <a:lstStyle/>
        <a:p>
          <a:endParaRPr lang="ru-RU"/>
        </a:p>
      </dgm:t>
    </dgm:pt>
    <dgm:pt modelId="{DC46278E-DFD2-4325-81A6-7C54072534E5}" type="pres">
      <dgm:prSet presAssocID="{E70667EE-B8A4-459F-BD38-3CD7AD6974FE}" presName="connectorText" presStyleLbl="sibTrans2D1" presStyleIdx="1" presStyleCnt="6"/>
      <dgm:spPr/>
      <dgm:t>
        <a:bodyPr/>
        <a:lstStyle/>
        <a:p>
          <a:endParaRPr lang="ru-RU"/>
        </a:p>
      </dgm:t>
    </dgm:pt>
    <dgm:pt modelId="{5519D563-36B1-4A44-B258-98D26115A790}" type="pres">
      <dgm:prSet presAssocID="{6F0F9B82-DEC5-4C3D-AF3B-9EE792EF40EB}" presName="node" presStyleLbl="node1" presStyleIdx="1" presStyleCnt="6">
        <dgm:presLayoutVars>
          <dgm:bulletEnabled val="1"/>
        </dgm:presLayoutVars>
      </dgm:prSet>
      <dgm:spPr/>
      <dgm:t>
        <a:bodyPr/>
        <a:lstStyle/>
        <a:p>
          <a:endParaRPr lang="ru-RU"/>
        </a:p>
      </dgm:t>
    </dgm:pt>
    <dgm:pt modelId="{EBA77C77-DEFD-497C-8FF9-1C9497C44747}" type="pres">
      <dgm:prSet presAssocID="{0D88A47F-8B31-4CF7-8782-56861D9FCCBD}" presName="parTrans" presStyleLbl="sibTrans2D1" presStyleIdx="2" presStyleCnt="6"/>
      <dgm:spPr/>
      <dgm:t>
        <a:bodyPr/>
        <a:lstStyle/>
        <a:p>
          <a:endParaRPr lang="ru-RU"/>
        </a:p>
      </dgm:t>
    </dgm:pt>
    <dgm:pt modelId="{93C9DC3C-B686-4561-9B00-A98EE42EDEF5}" type="pres">
      <dgm:prSet presAssocID="{0D88A47F-8B31-4CF7-8782-56861D9FCCBD}" presName="connectorText" presStyleLbl="sibTrans2D1" presStyleIdx="2" presStyleCnt="6"/>
      <dgm:spPr/>
      <dgm:t>
        <a:bodyPr/>
        <a:lstStyle/>
        <a:p>
          <a:endParaRPr lang="ru-RU"/>
        </a:p>
      </dgm:t>
    </dgm:pt>
    <dgm:pt modelId="{E135156C-3EA8-44EF-9705-A3BCC7805B50}" type="pres">
      <dgm:prSet presAssocID="{DFC0D7AD-D294-4A8F-A392-9B38A2025E92}" presName="node" presStyleLbl="node1" presStyleIdx="2" presStyleCnt="6" custScaleX="99947">
        <dgm:presLayoutVars>
          <dgm:bulletEnabled val="1"/>
        </dgm:presLayoutVars>
      </dgm:prSet>
      <dgm:spPr/>
      <dgm:t>
        <a:bodyPr/>
        <a:lstStyle/>
        <a:p>
          <a:endParaRPr lang="ru-RU"/>
        </a:p>
      </dgm:t>
    </dgm:pt>
    <dgm:pt modelId="{7CD0D9B6-CE63-4CBB-87A1-01AD648D2488}" type="pres">
      <dgm:prSet presAssocID="{D145D3BE-C767-43B2-B749-510541B0DBC4}" presName="parTrans" presStyleLbl="sibTrans2D1" presStyleIdx="3" presStyleCnt="6"/>
      <dgm:spPr/>
      <dgm:t>
        <a:bodyPr/>
        <a:lstStyle/>
        <a:p>
          <a:endParaRPr lang="ru-RU"/>
        </a:p>
      </dgm:t>
    </dgm:pt>
    <dgm:pt modelId="{BAE0BBF4-EF83-423C-AD92-7E0B90AEE8AF}" type="pres">
      <dgm:prSet presAssocID="{D145D3BE-C767-43B2-B749-510541B0DBC4}" presName="connectorText" presStyleLbl="sibTrans2D1" presStyleIdx="3" presStyleCnt="6"/>
      <dgm:spPr/>
      <dgm:t>
        <a:bodyPr/>
        <a:lstStyle/>
        <a:p>
          <a:endParaRPr lang="ru-RU"/>
        </a:p>
      </dgm:t>
    </dgm:pt>
    <dgm:pt modelId="{415930E9-8E4B-4633-B28C-1C16130FD387}" type="pres">
      <dgm:prSet presAssocID="{71AF9121-37D7-4889-AB72-4B40BB208211}" presName="node" presStyleLbl="node1" presStyleIdx="3" presStyleCnt="6">
        <dgm:presLayoutVars>
          <dgm:bulletEnabled val="1"/>
        </dgm:presLayoutVars>
      </dgm:prSet>
      <dgm:spPr/>
      <dgm:t>
        <a:bodyPr/>
        <a:lstStyle/>
        <a:p>
          <a:endParaRPr lang="ru-RU"/>
        </a:p>
      </dgm:t>
    </dgm:pt>
    <dgm:pt modelId="{31A1E6E1-DB9C-4437-81AF-CD570A699090}" type="pres">
      <dgm:prSet presAssocID="{9F329CA4-2A4C-4F43-85FE-1BC0A928FCBD}" presName="parTrans" presStyleLbl="sibTrans2D1" presStyleIdx="4" presStyleCnt="6"/>
      <dgm:spPr/>
      <dgm:t>
        <a:bodyPr/>
        <a:lstStyle/>
        <a:p>
          <a:endParaRPr lang="ru-RU"/>
        </a:p>
      </dgm:t>
    </dgm:pt>
    <dgm:pt modelId="{488B280E-EDEA-4491-B238-22EDCFFA7A84}" type="pres">
      <dgm:prSet presAssocID="{9F329CA4-2A4C-4F43-85FE-1BC0A928FCBD}" presName="connectorText" presStyleLbl="sibTrans2D1" presStyleIdx="4" presStyleCnt="6"/>
      <dgm:spPr/>
      <dgm:t>
        <a:bodyPr/>
        <a:lstStyle/>
        <a:p>
          <a:endParaRPr lang="ru-RU"/>
        </a:p>
      </dgm:t>
    </dgm:pt>
    <dgm:pt modelId="{6D560E7C-6D12-494A-9876-621CA2AD5728}" type="pres">
      <dgm:prSet presAssocID="{126340B2-F295-4B7E-B3D2-54ABE59F2AFC}" presName="node" presStyleLbl="node1" presStyleIdx="4" presStyleCnt="6">
        <dgm:presLayoutVars>
          <dgm:bulletEnabled val="1"/>
        </dgm:presLayoutVars>
      </dgm:prSet>
      <dgm:spPr/>
      <dgm:t>
        <a:bodyPr/>
        <a:lstStyle/>
        <a:p>
          <a:endParaRPr lang="ru-RU"/>
        </a:p>
      </dgm:t>
    </dgm:pt>
    <dgm:pt modelId="{AA1D969E-C8BB-4F84-A448-28DDB36AE48E}" type="pres">
      <dgm:prSet presAssocID="{E53F8BFF-0BF7-44EE-ABBB-BCFFC6E74AE7}" presName="parTrans" presStyleLbl="sibTrans2D1" presStyleIdx="5" presStyleCnt="6"/>
      <dgm:spPr/>
      <dgm:t>
        <a:bodyPr/>
        <a:lstStyle/>
        <a:p>
          <a:endParaRPr lang="ru-RU"/>
        </a:p>
      </dgm:t>
    </dgm:pt>
    <dgm:pt modelId="{D3411FD6-3C88-47D1-92BC-9FB63A379514}" type="pres">
      <dgm:prSet presAssocID="{E53F8BFF-0BF7-44EE-ABBB-BCFFC6E74AE7}" presName="connectorText" presStyleLbl="sibTrans2D1" presStyleIdx="5" presStyleCnt="6"/>
      <dgm:spPr/>
      <dgm:t>
        <a:bodyPr/>
        <a:lstStyle/>
        <a:p>
          <a:endParaRPr lang="ru-RU"/>
        </a:p>
      </dgm:t>
    </dgm:pt>
    <dgm:pt modelId="{544F2898-5117-4C80-B48A-BE2C703FB66E}" type="pres">
      <dgm:prSet presAssocID="{0E35A8C2-ADDF-4AE4-9DD3-61A41D1B18BC}" presName="node" presStyleLbl="node1" presStyleIdx="5" presStyleCnt="6">
        <dgm:presLayoutVars>
          <dgm:bulletEnabled val="1"/>
        </dgm:presLayoutVars>
      </dgm:prSet>
      <dgm:spPr/>
      <dgm:t>
        <a:bodyPr/>
        <a:lstStyle/>
        <a:p>
          <a:endParaRPr lang="ru-RU"/>
        </a:p>
      </dgm:t>
    </dgm:pt>
  </dgm:ptLst>
  <dgm:cxnLst>
    <dgm:cxn modelId="{2AF26A13-8723-44A6-B069-B25634DAAB29}" srcId="{D3BA83B7-D30D-4686-A813-AF12E4225C52}" destId="{6F0F9B82-DEC5-4C3D-AF3B-9EE792EF40EB}" srcOrd="1" destOrd="0" parTransId="{E70667EE-B8A4-459F-BD38-3CD7AD6974FE}" sibTransId="{13C9CB9C-408B-4D04-839B-4F4CAD61016E}"/>
    <dgm:cxn modelId="{CD2C83AC-EB78-4D75-A87E-6CB9B8A15D81}" type="presOf" srcId="{6F0F9B82-DEC5-4C3D-AF3B-9EE792EF40EB}" destId="{5519D563-36B1-4A44-B258-98D26115A790}" srcOrd="0" destOrd="0" presId="urn:microsoft.com/office/officeart/2005/8/layout/radial5"/>
    <dgm:cxn modelId="{86F72C2F-00FE-4644-9E51-C95F388FB073}" type="presOf" srcId="{D145D3BE-C767-43B2-B749-510541B0DBC4}" destId="{7CD0D9B6-CE63-4CBB-87A1-01AD648D2488}" srcOrd="0" destOrd="0" presId="urn:microsoft.com/office/officeart/2005/8/layout/radial5"/>
    <dgm:cxn modelId="{B02478E7-6A64-43ED-A7F7-40A5BBDACA91}" type="presOf" srcId="{9F329CA4-2A4C-4F43-85FE-1BC0A928FCBD}" destId="{488B280E-EDEA-4491-B238-22EDCFFA7A84}" srcOrd="1" destOrd="0" presId="urn:microsoft.com/office/officeart/2005/8/layout/radial5"/>
    <dgm:cxn modelId="{9DB896B3-79F3-4436-8061-79EB2B28A263}" type="presOf" srcId="{BB43C8A0-D6EC-4455-88AF-C7F655448E85}" destId="{8B05AFA9-8CA4-4AC3-8A06-8BED18BDFEC2}" srcOrd="1" destOrd="0" presId="urn:microsoft.com/office/officeart/2005/8/layout/radial5"/>
    <dgm:cxn modelId="{05DDC413-906C-417F-A448-D6BAD1F4D189}" srcId="{D3BA83B7-D30D-4686-A813-AF12E4225C52}" destId="{0E35A8C2-ADDF-4AE4-9DD3-61A41D1B18BC}" srcOrd="5" destOrd="0" parTransId="{E53F8BFF-0BF7-44EE-ABBB-BCFFC6E74AE7}" sibTransId="{FDB8D205-7CE0-4DBD-B449-19F6025264A1}"/>
    <dgm:cxn modelId="{35B93E39-FD16-4B3F-B254-CC3FA344C114}" srcId="{D3BA83B7-D30D-4686-A813-AF12E4225C52}" destId="{126340B2-F295-4B7E-B3D2-54ABE59F2AFC}" srcOrd="4" destOrd="0" parTransId="{9F329CA4-2A4C-4F43-85FE-1BC0A928FCBD}" sibTransId="{35E8E5F4-2C75-47D6-8694-2385E8EC55EC}"/>
    <dgm:cxn modelId="{85CC2845-06DF-4203-9018-0435A77AF099}" type="presOf" srcId="{0E35A8C2-ADDF-4AE4-9DD3-61A41D1B18BC}" destId="{544F2898-5117-4C80-B48A-BE2C703FB66E}" srcOrd="0" destOrd="0" presId="urn:microsoft.com/office/officeart/2005/8/layout/radial5"/>
    <dgm:cxn modelId="{130BD993-0F10-4437-9174-83FD5028C01F}" type="presOf" srcId="{0C0F497A-970E-4154-9B3D-97092B6CDE32}" destId="{CC884C3C-2F5A-4EC0-8C06-335851FCB349}" srcOrd="0" destOrd="0" presId="urn:microsoft.com/office/officeart/2005/8/layout/radial5"/>
    <dgm:cxn modelId="{F9AC5326-8C22-4E9B-982F-2980129EF862}" type="presOf" srcId="{E70667EE-B8A4-459F-BD38-3CD7AD6974FE}" destId="{DC46278E-DFD2-4325-81A6-7C54072534E5}" srcOrd="1" destOrd="0" presId="urn:microsoft.com/office/officeart/2005/8/layout/radial5"/>
    <dgm:cxn modelId="{6BFEE079-C1D2-4CBD-A66B-02A733422887}" type="presOf" srcId="{9F329CA4-2A4C-4F43-85FE-1BC0A928FCBD}" destId="{31A1E6E1-DB9C-4437-81AF-CD570A699090}" srcOrd="0" destOrd="0" presId="urn:microsoft.com/office/officeart/2005/8/layout/radial5"/>
    <dgm:cxn modelId="{EA76E913-A4F4-4FCD-AAD3-981EF09C1E40}" srcId="{D3BA83B7-D30D-4686-A813-AF12E4225C52}" destId="{DFC0D7AD-D294-4A8F-A392-9B38A2025E92}" srcOrd="2" destOrd="0" parTransId="{0D88A47F-8B31-4CF7-8782-56861D9FCCBD}" sibTransId="{33B886AF-149C-4916-B769-878387054AA8}"/>
    <dgm:cxn modelId="{AC3BD5FC-1B50-4EA4-B4E9-4908DC915B5A}" type="presOf" srcId="{E53F8BFF-0BF7-44EE-ABBB-BCFFC6E74AE7}" destId="{D3411FD6-3C88-47D1-92BC-9FB63A379514}" srcOrd="1" destOrd="0" presId="urn:microsoft.com/office/officeart/2005/8/layout/radial5"/>
    <dgm:cxn modelId="{564E56D7-01CE-494B-8B0D-4EE64E08A12A}" srcId="{0C0F497A-970E-4154-9B3D-97092B6CDE32}" destId="{D3BA83B7-D30D-4686-A813-AF12E4225C52}" srcOrd="0" destOrd="0" parTransId="{393423F6-E1C4-48BD-BCF4-BDC0B78E13BC}" sibTransId="{C5198E1A-A27C-4885-94E0-CFB637D1C3A6}"/>
    <dgm:cxn modelId="{983B3923-9001-4D0A-A20A-E1ED1CB29803}" type="presOf" srcId="{D145D3BE-C767-43B2-B749-510541B0DBC4}" destId="{BAE0BBF4-EF83-423C-AD92-7E0B90AEE8AF}" srcOrd="1" destOrd="0" presId="urn:microsoft.com/office/officeart/2005/8/layout/radial5"/>
    <dgm:cxn modelId="{764A6F89-4BC9-40BE-B9FE-081A1422BF24}" type="presOf" srcId="{BB43C8A0-D6EC-4455-88AF-C7F655448E85}" destId="{75B882E4-022F-47CF-BF13-BEA6436DEC47}" srcOrd="0" destOrd="0" presId="urn:microsoft.com/office/officeart/2005/8/layout/radial5"/>
    <dgm:cxn modelId="{C8E64E5F-73FE-47A9-8FA1-18A23ED5C0E6}" type="presOf" srcId="{0D88A47F-8B31-4CF7-8782-56861D9FCCBD}" destId="{EBA77C77-DEFD-497C-8FF9-1C9497C44747}" srcOrd="0" destOrd="0" presId="urn:microsoft.com/office/officeart/2005/8/layout/radial5"/>
    <dgm:cxn modelId="{658530F8-E273-4B8F-A038-0ED6F7423D8A}" type="presOf" srcId="{0D88A47F-8B31-4CF7-8782-56861D9FCCBD}" destId="{93C9DC3C-B686-4561-9B00-A98EE42EDEF5}" srcOrd="1" destOrd="0" presId="urn:microsoft.com/office/officeart/2005/8/layout/radial5"/>
    <dgm:cxn modelId="{E3F46919-4841-4C14-B3C1-6BD6BD3377C1}" srcId="{D3BA83B7-D30D-4686-A813-AF12E4225C52}" destId="{71AF9121-37D7-4889-AB72-4B40BB208211}" srcOrd="3" destOrd="0" parTransId="{D145D3BE-C767-43B2-B749-510541B0DBC4}" sibTransId="{EECF137D-EBE7-4598-9147-746F317FDF28}"/>
    <dgm:cxn modelId="{798291FC-5783-4481-9877-861B03A52D45}" type="presOf" srcId="{71AF9121-37D7-4889-AB72-4B40BB208211}" destId="{415930E9-8E4B-4633-B28C-1C16130FD387}" srcOrd="0" destOrd="0" presId="urn:microsoft.com/office/officeart/2005/8/layout/radial5"/>
    <dgm:cxn modelId="{AE1067FA-3C39-4789-A595-D0A938F392A9}" type="presOf" srcId="{E53F8BFF-0BF7-44EE-ABBB-BCFFC6E74AE7}" destId="{AA1D969E-C8BB-4F84-A448-28DDB36AE48E}" srcOrd="0" destOrd="0" presId="urn:microsoft.com/office/officeart/2005/8/layout/radial5"/>
    <dgm:cxn modelId="{83CB82AD-C36E-44C5-89CD-34D4196F13C0}" type="presOf" srcId="{459768C7-D8DA-4E95-AE4F-2C513CFFB22B}" destId="{356A8F3F-6967-4BB3-A955-E9A5016CAC2C}" srcOrd="0" destOrd="0" presId="urn:microsoft.com/office/officeart/2005/8/layout/radial5"/>
    <dgm:cxn modelId="{A3306AF3-41DC-4824-8A2B-4003F34770B4}" type="presOf" srcId="{E70667EE-B8A4-459F-BD38-3CD7AD6974FE}" destId="{E2C07629-8EEF-495D-89F1-6651DC873D80}" srcOrd="0" destOrd="0" presId="urn:microsoft.com/office/officeart/2005/8/layout/radial5"/>
    <dgm:cxn modelId="{F92A5B6D-D8AE-42D9-9AB8-E41DAE6E482D}" type="presOf" srcId="{DFC0D7AD-D294-4A8F-A392-9B38A2025E92}" destId="{E135156C-3EA8-44EF-9705-A3BCC7805B50}" srcOrd="0" destOrd="0" presId="urn:microsoft.com/office/officeart/2005/8/layout/radial5"/>
    <dgm:cxn modelId="{153C6594-96B8-4BA3-82F8-EFCCC7ACFAE6}" srcId="{D3BA83B7-D30D-4686-A813-AF12E4225C52}" destId="{459768C7-D8DA-4E95-AE4F-2C513CFFB22B}" srcOrd="0" destOrd="0" parTransId="{BB43C8A0-D6EC-4455-88AF-C7F655448E85}" sibTransId="{36532ABD-85C7-4610-AF0A-21571CFA5E38}"/>
    <dgm:cxn modelId="{9BAD89D9-9277-4EF3-A4E6-385BF5E3A64D}" type="presOf" srcId="{D3BA83B7-D30D-4686-A813-AF12E4225C52}" destId="{559552DE-24B5-42B0-A814-6550A17E23B5}" srcOrd="0" destOrd="0" presId="urn:microsoft.com/office/officeart/2005/8/layout/radial5"/>
    <dgm:cxn modelId="{E4E39615-E300-4315-A322-54D8EC9BBF0A}" type="presOf" srcId="{126340B2-F295-4B7E-B3D2-54ABE59F2AFC}" destId="{6D560E7C-6D12-494A-9876-621CA2AD5728}" srcOrd="0" destOrd="0" presId="urn:microsoft.com/office/officeart/2005/8/layout/radial5"/>
    <dgm:cxn modelId="{21CE1F58-2A45-4D42-8B39-0D001F1DBFC1}" type="presParOf" srcId="{CC884C3C-2F5A-4EC0-8C06-335851FCB349}" destId="{559552DE-24B5-42B0-A814-6550A17E23B5}" srcOrd="0" destOrd="0" presId="urn:microsoft.com/office/officeart/2005/8/layout/radial5"/>
    <dgm:cxn modelId="{9E07DA86-92C3-4A79-A715-6AAA3C196F9C}" type="presParOf" srcId="{CC884C3C-2F5A-4EC0-8C06-335851FCB349}" destId="{75B882E4-022F-47CF-BF13-BEA6436DEC47}" srcOrd="1" destOrd="0" presId="urn:microsoft.com/office/officeart/2005/8/layout/radial5"/>
    <dgm:cxn modelId="{8B223350-1E9C-4FAD-8AED-27BCE03AE4D7}" type="presParOf" srcId="{75B882E4-022F-47CF-BF13-BEA6436DEC47}" destId="{8B05AFA9-8CA4-4AC3-8A06-8BED18BDFEC2}" srcOrd="0" destOrd="0" presId="urn:microsoft.com/office/officeart/2005/8/layout/radial5"/>
    <dgm:cxn modelId="{9F8D8D9D-E501-4A4F-AE95-BF10E805543A}" type="presParOf" srcId="{CC884C3C-2F5A-4EC0-8C06-335851FCB349}" destId="{356A8F3F-6967-4BB3-A955-E9A5016CAC2C}" srcOrd="2" destOrd="0" presId="urn:microsoft.com/office/officeart/2005/8/layout/radial5"/>
    <dgm:cxn modelId="{83210351-0B3C-4829-93CA-A189B1BB22B0}" type="presParOf" srcId="{CC884C3C-2F5A-4EC0-8C06-335851FCB349}" destId="{E2C07629-8EEF-495D-89F1-6651DC873D80}" srcOrd="3" destOrd="0" presId="urn:microsoft.com/office/officeart/2005/8/layout/radial5"/>
    <dgm:cxn modelId="{4317C212-982D-4590-B2E9-1FFBF454FF9D}" type="presParOf" srcId="{E2C07629-8EEF-495D-89F1-6651DC873D80}" destId="{DC46278E-DFD2-4325-81A6-7C54072534E5}" srcOrd="0" destOrd="0" presId="urn:microsoft.com/office/officeart/2005/8/layout/radial5"/>
    <dgm:cxn modelId="{EA9390FB-0F9D-4846-9A93-8CA7AE5D9224}" type="presParOf" srcId="{CC884C3C-2F5A-4EC0-8C06-335851FCB349}" destId="{5519D563-36B1-4A44-B258-98D26115A790}" srcOrd="4" destOrd="0" presId="urn:microsoft.com/office/officeart/2005/8/layout/radial5"/>
    <dgm:cxn modelId="{DF0271B2-9248-4113-8AAE-DE822C877848}" type="presParOf" srcId="{CC884C3C-2F5A-4EC0-8C06-335851FCB349}" destId="{EBA77C77-DEFD-497C-8FF9-1C9497C44747}" srcOrd="5" destOrd="0" presId="urn:microsoft.com/office/officeart/2005/8/layout/radial5"/>
    <dgm:cxn modelId="{31F84F50-FE7C-41CF-A826-D561D65D90DC}" type="presParOf" srcId="{EBA77C77-DEFD-497C-8FF9-1C9497C44747}" destId="{93C9DC3C-B686-4561-9B00-A98EE42EDEF5}" srcOrd="0" destOrd="0" presId="urn:microsoft.com/office/officeart/2005/8/layout/radial5"/>
    <dgm:cxn modelId="{7E1A113E-25EC-46FB-BC9B-402984DF5A64}" type="presParOf" srcId="{CC884C3C-2F5A-4EC0-8C06-335851FCB349}" destId="{E135156C-3EA8-44EF-9705-A3BCC7805B50}" srcOrd="6" destOrd="0" presId="urn:microsoft.com/office/officeart/2005/8/layout/radial5"/>
    <dgm:cxn modelId="{2CDEC093-1587-47F9-8DEF-F27FD5F81FE3}" type="presParOf" srcId="{CC884C3C-2F5A-4EC0-8C06-335851FCB349}" destId="{7CD0D9B6-CE63-4CBB-87A1-01AD648D2488}" srcOrd="7" destOrd="0" presId="urn:microsoft.com/office/officeart/2005/8/layout/radial5"/>
    <dgm:cxn modelId="{25ED59AC-300D-45B4-BF51-E1E24AAE0942}" type="presParOf" srcId="{7CD0D9B6-CE63-4CBB-87A1-01AD648D2488}" destId="{BAE0BBF4-EF83-423C-AD92-7E0B90AEE8AF}" srcOrd="0" destOrd="0" presId="urn:microsoft.com/office/officeart/2005/8/layout/radial5"/>
    <dgm:cxn modelId="{5DB7465B-BBED-475E-BA01-754882C96D5C}" type="presParOf" srcId="{CC884C3C-2F5A-4EC0-8C06-335851FCB349}" destId="{415930E9-8E4B-4633-B28C-1C16130FD387}" srcOrd="8" destOrd="0" presId="urn:microsoft.com/office/officeart/2005/8/layout/radial5"/>
    <dgm:cxn modelId="{403CBAF0-3E1F-4D75-938C-F31A4E23C1C8}" type="presParOf" srcId="{CC884C3C-2F5A-4EC0-8C06-335851FCB349}" destId="{31A1E6E1-DB9C-4437-81AF-CD570A699090}" srcOrd="9" destOrd="0" presId="urn:microsoft.com/office/officeart/2005/8/layout/radial5"/>
    <dgm:cxn modelId="{D647547D-040D-4AA9-906C-C5E7CE81980F}" type="presParOf" srcId="{31A1E6E1-DB9C-4437-81AF-CD570A699090}" destId="{488B280E-EDEA-4491-B238-22EDCFFA7A84}" srcOrd="0" destOrd="0" presId="urn:microsoft.com/office/officeart/2005/8/layout/radial5"/>
    <dgm:cxn modelId="{C2578C05-A02A-4419-9415-DEA4B157F483}" type="presParOf" srcId="{CC884C3C-2F5A-4EC0-8C06-335851FCB349}" destId="{6D560E7C-6D12-494A-9876-621CA2AD5728}" srcOrd="10" destOrd="0" presId="urn:microsoft.com/office/officeart/2005/8/layout/radial5"/>
    <dgm:cxn modelId="{79681F64-DC89-41C3-BC7F-040A13A1E5DE}" type="presParOf" srcId="{CC884C3C-2F5A-4EC0-8C06-335851FCB349}" destId="{AA1D969E-C8BB-4F84-A448-28DDB36AE48E}" srcOrd="11" destOrd="0" presId="urn:microsoft.com/office/officeart/2005/8/layout/radial5"/>
    <dgm:cxn modelId="{DC850647-2709-4249-A6C8-C5D542F2ADBC}" type="presParOf" srcId="{AA1D969E-C8BB-4F84-A448-28DDB36AE48E}" destId="{D3411FD6-3C88-47D1-92BC-9FB63A379514}" srcOrd="0" destOrd="0" presId="urn:microsoft.com/office/officeart/2005/8/layout/radial5"/>
    <dgm:cxn modelId="{F3849F75-BF78-4FF8-9549-2ADBBA84F5AD}" type="presParOf" srcId="{CC884C3C-2F5A-4EC0-8C06-335851FCB349}" destId="{544F2898-5117-4C80-B48A-BE2C703FB66E}"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6EC4E63-4232-45BE-9EC2-6223AC896A52}" type="doc">
      <dgm:prSet loTypeId="urn:microsoft.com/office/officeart/2005/8/layout/cycle8" loCatId="cycle" qsTypeId="urn:microsoft.com/office/officeart/2005/8/quickstyle/simple1" qsCatId="simple" csTypeId="urn:microsoft.com/office/officeart/2005/8/colors/accent1_2" csCatId="accent1" phldr="1"/>
      <dgm:spPr/>
    </dgm:pt>
    <dgm:pt modelId="{D2E802E0-08CE-40E5-BD4B-49FD04B35257}">
      <dgm:prSet phldrT="[Текст]"/>
      <dgm:spPr/>
      <dgm:t>
        <a:bodyPr/>
        <a:lstStyle/>
        <a:p>
          <a:r>
            <a:rPr lang="kk-KZ" dirty="0" smtClean="0">
              <a:solidFill>
                <a:srgbClr val="000099"/>
              </a:solidFill>
            </a:rPr>
            <a:t>Telegram</a:t>
          </a:r>
          <a:endParaRPr lang="ru-RU" dirty="0">
            <a:solidFill>
              <a:srgbClr val="000099"/>
            </a:solidFill>
          </a:endParaRPr>
        </a:p>
      </dgm:t>
    </dgm:pt>
    <dgm:pt modelId="{97B186F0-317E-4330-8252-BD7D264F4FA2}" type="parTrans" cxnId="{AD320DDD-5B4E-44F3-A3DC-B631A5A6D969}">
      <dgm:prSet/>
      <dgm:spPr/>
      <dgm:t>
        <a:bodyPr/>
        <a:lstStyle/>
        <a:p>
          <a:endParaRPr lang="ru-RU"/>
        </a:p>
      </dgm:t>
    </dgm:pt>
    <dgm:pt modelId="{6928B988-5D43-4DC5-A166-3BEB4C3CBBBD}" type="sibTrans" cxnId="{AD320DDD-5B4E-44F3-A3DC-B631A5A6D969}">
      <dgm:prSet/>
      <dgm:spPr/>
      <dgm:t>
        <a:bodyPr/>
        <a:lstStyle/>
        <a:p>
          <a:endParaRPr lang="ru-RU"/>
        </a:p>
      </dgm:t>
    </dgm:pt>
    <dgm:pt modelId="{54E75956-911B-4E30-A010-04B6E0EBAAFF}">
      <dgm:prSet phldrT="[Текст]"/>
      <dgm:spPr/>
      <dgm:t>
        <a:bodyPr/>
        <a:lstStyle/>
        <a:p>
          <a:r>
            <a:rPr lang="en-US" dirty="0" err="1" smtClean="0">
              <a:solidFill>
                <a:srgbClr val="000099"/>
              </a:solidFill>
            </a:rPr>
            <a:t>Kine</a:t>
          </a:r>
          <a:endParaRPr lang="en-US" dirty="0" smtClean="0">
            <a:solidFill>
              <a:srgbClr val="000099"/>
            </a:solidFill>
          </a:endParaRPr>
        </a:p>
        <a:p>
          <a:r>
            <a:rPr lang="en-US" dirty="0" smtClean="0">
              <a:solidFill>
                <a:srgbClr val="000099"/>
              </a:solidFill>
            </a:rPr>
            <a:t>MASTER</a:t>
          </a:r>
          <a:r>
            <a:rPr lang="kk-KZ" dirty="0" smtClean="0">
              <a:solidFill>
                <a:srgbClr val="000099"/>
              </a:solidFill>
            </a:rPr>
            <a:t> </a:t>
          </a:r>
          <a:endParaRPr lang="ru-RU" dirty="0">
            <a:solidFill>
              <a:srgbClr val="000099"/>
            </a:solidFill>
          </a:endParaRPr>
        </a:p>
      </dgm:t>
    </dgm:pt>
    <dgm:pt modelId="{9FDE9AE9-FE4D-4B79-88F9-8754231FED41}" type="parTrans" cxnId="{20A55B63-FC1F-444F-A49A-AFFF0C39A90E}">
      <dgm:prSet/>
      <dgm:spPr/>
      <dgm:t>
        <a:bodyPr/>
        <a:lstStyle/>
        <a:p>
          <a:endParaRPr lang="ru-RU"/>
        </a:p>
      </dgm:t>
    </dgm:pt>
    <dgm:pt modelId="{A87FA20E-4922-4CB0-B227-508716450572}" type="sibTrans" cxnId="{20A55B63-FC1F-444F-A49A-AFFF0C39A90E}">
      <dgm:prSet/>
      <dgm:spPr/>
      <dgm:t>
        <a:bodyPr/>
        <a:lstStyle/>
        <a:p>
          <a:endParaRPr lang="ru-RU"/>
        </a:p>
      </dgm:t>
    </dgm:pt>
    <dgm:pt modelId="{0BA052A5-7307-4CD8-8108-44655D28A728}">
      <dgm:prSet phldrT="[Текст]"/>
      <dgm:spPr/>
      <dgm:t>
        <a:bodyPr/>
        <a:lstStyle/>
        <a:p>
          <a:r>
            <a:rPr lang="kk-KZ" dirty="0" smtClean="0">
              <a:solidFill>
                <a:srgbClr val="000099"/>
              </a:solidFill>
            </a:rPr>
            <a:t>WhatsApp</a:t>
          </a:r>
          <a:r>
            <a:rPr lang="kk-KZ" dirty="0" smtClean="0"/>
            <a:t> </a:t>
          </a:r>
          <a:endParaRPr lang="ru-RU" dirty="0"/>
        </a:p>
      </dgm:t>
    </dgm:pt>
    <dgm:pt modelId="{7D5232DF-4EBA-422E-9CFA-D7AFB467B3C5}" type="parTrans" cxnId="{87667521-359A-4BF1-9C81-E2CDB26DA1BC}">
      <dgm:prSet/>
      <dgm:spPr/>
      <dgm:t>
        <a:bodyPr/>
        <a:lstStyle/>
        <a:p>
          <a:endParaRPr lang="ru-RU"/>
        </a:p>
      </dgm:t>
    </dgm:pt>
    <dgm:pt modelId="{7A672A8F-821D-4819-AC2A-50CD862BF7E8}" type="sibTrans" cxnId="{87667521-359A-4BF1-9C81-E2CDB26DA1BC}">
      <dgm:prSet/>
      <dgm:spPr/>
      <dgm:t>
        <a:bodyPr/>
        <a:lstStyle/>
        <a:p>
          <a:endParaRPr lang="ru-RU"/>
        </a:p>
      </dgm:t>
    </dgm:pt>
    <dgm:pt modelId="{E8BD3692-6F5F-4354-96D7-D11794334594}">
      <dgm:prSet/>
      <dgm:spPr/>
      <dgm:t>
        <a:bodyPr/>
        <a:lstStyle/>
        <a:p>
          <a:r>
            <a:rPr lang="kk-KZ" dirty="0" smtClean="0"/>
            <a:t> </a:t>
          </a:r>
          <a:r>
            <a:rPr lang="en-US" dirty="0" err="1" smtClean="0">
              <a:solidFill>
                <a:srgbClr val="000099"/>
              </a:solidFill>
            </a:rPr>
            <a:t>Bandicam</a:t>
          </a:r>
          <a:endParaRPr lang="ru-RU" dirty="0">
            <a:solidFill>
              <a:srgbClr val="000099"/>
            </a:solidFill>
          </a:endParaRPr>
        </a:p>
      </dgm:t>
    </dgm:pt>
    <dgm:pt modelId="{741189D0-5A56-4B17-9123-0E1D09B5304C}" type="parTrans" cxnId="{E06B51CE-2530-451B-BB56-FCEC111AE50B}">
      <dgm:prSet/>
      <dgm:spPr/>
      <dgm:t>
        <a:bodyPr/>
        <a:lstStyle/>
        <a:p>
          <a:endParaRPr lang="ru-RU"/>
        </a:p>
      </dgm:t>
    </dgm:pt>
    <dgm:pt modelId="{F24D2AF2-FA97-4C91-B057-5BB124F0DF79}" type="sibTrans" cxnId="{E06B51CE-2530-451B-BB56-FCEC111AE50B}">
      <dgm:prSet/>
      <dgm:spPr/>
      <dgm:t>
        <a:bodyPr/>
        <a:lstStyle/>
        <a:p>
          <a:endParaRPr lang="ru-RU"/>
        </a:p>
      </dgm:t>
    </dgm:pt>
    <dgm:pt modelId="{0D4305BE-5128-4F28-9F99-A9F73AE951C9}">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kk-KZ" dirty="0" smtClean="0">
              <a:solidFill>
                <a:srgbClr val="000099"/>
              </a:solidFill>
            </a:rPr>
            <a:t>ZOOM</a:t>
          </a:r>
          <a:endParaRPr lang="ru-RU" dirty="0" smtClean="0">
            <a:solidFill>
              <a:srgbClr val="000099"/>
            </a:solidFill>
          </a:endParaRPr>
        </a:p>
        <a:p>
          <a:pPr defTabSz="666750">
            <a:lnSpc>
              <a:spcPct val="90000"/>
            </a:lnSpc>
            <a:spcBef>
              <a:spcPct val="0"/>
            </a:spcBef>
            <a:spcAft>
              <a:spcPct val="35000"/>
            </a:spcAft>
          </a:pPr>
          <a:endParaRPr lang="ru-RU" dirty="0">
            <a:solidFill>
              <a:srgbClr val="000099"/>
            </a:solidFill>
          </a:endParaRPr>
        </a:p>
      </dgm:t>
    </dgm:pt>
    <dgm:pt modelId="{F184E001-66AA-4C0F-AC5A-39F8E423A75C}" type="parTrans" cxnId="{4A34A658-7206-466D-B654-51BB2D579DC2}">
      <dgm:prSet/>
      <dgm:spPr/>
      <dgm:t>
        <a:bodyPr/>
        <a:lstStyle/>
        <a:p>
          <a:endParaRPr lang="ru-RU"/>
        </a:p>
      </dgm:t>
    </dgm:pt>
    <dgm:pt modelId="{51A369DB-355F-4987-AC2B-AE973DE2D8B8}" type="sibTrans" cxnId="{4A34A658-7206-466D-B654-51BB2D579DC2}">
      <dgm:prSet/>
      <dgm:spPr/>
      <dgm:t>
        <a:bodyPr/>
        <a:lstStyle/>
        <a:p>
          <a:endParaRPr lang="ru-RU"/>
        </a:p>
      </dgm:t>
    </dgm:pt>
    <dgm:pt modelId="{9B046010-700A-403D-B327-8AE8C68D9E82}">
      <dgm:prSet/>
      <dgm:spPr/>
      <dgm:t>
        <a:bodyPr/>
        <a:lstStyle/>
        <a:p>
          <a:r>
            <a:rPr lang="en-US" dirty="0" smtClean="0">
              <a:solidFill>
                <a:srgbClr val="000099"/>
              </a:solidFill>
            </a:rPr>
            <a:t>Learning Apps</a:t>
          </a:r>
          <a:endParaRPr lang="ru-RU" dirty="0">
            <a:solidFill>
              <a:srgbClr val="000099"/>
            </a:solidFill>
          </a:endParaRPr>
        </a:p>
      </dgm:t>
    </dgm:pt>
    <dgm:pt modelId="{A509A435-9145-49D4-8021-E21B69F6F5FB}" type="parTrans" cxnId="{73CAA7A7-289E-46A0-BCEB-370BF017DCEB}">
      <dgm:prSet/>
      <dgm:spPr/>
      <dgm:t>
        <a:bodyPr/>
        <a:lstStyle/>
        <a:p>
          <a:endParaRPr lang="ru-RU"/>
        </a:p>
      </dgm:t>
    </dgm:pt>
    <dgm:pt modelId="{204F03DE-C5D6-4542-BBD3-D1EF188D95BE}" type="sibTrans" cxnId="{73CAA7A7-289E-46A0-BCEB-370BF017DCEB}">
      <dgm:prSet/>
      <dgm:spPr/>
      <dgm:t>
        <a:bodyPr/>
        <a:lstStyle/>
        <a:p>
          <a:endParaRPr lang="ru-RU"/>
        </a:p>
      </dgm:t>
    </dgm:pt>
    <dgm:pt modelId="{371D2A70-8DFD-4039-BAFB-D559221FDD56}">
      <dgm:prSet/>
      <dgm:spPr/>
      <dgm:t>
        <a:bodyPr/>
        <a:lstStyle/>
        <a:p>
          <a:r>
            <a:rPr lang="en-US" dirty="0" smtClean="0">
              <a:solidFill>
                <a:srgbClr val="000099"/>
              </a:solidFill>
            </a:rPr>
            <a:t>Microsoft Teams</a:t>
          </a:r>
          <a:endParaRPr lang="ru-RU" dirty="0">
            <a:solidFill>
              <a:srgbClr val="000099"/>
            </a:solidFill>
          </a:endParaRPr>
        </a:p>
      </dgm:t>
    </dgm:pt>
    <dgm:pt modelId="{4936DDFC-9F84-4812-8A36-2D570183C5D9}" type="parTrans" cxnId="{97095B2F-4E2D-443A-B701-1432D8F48CBC}">
      <dgm:prSet/>
      <dgm:spPr/>
      <dgm:t>
        <a:bodyPr/>
        <a:lstStyle/>
        <a:p>
          <a:endParaRPr lang="ru-RU"/>
        </a:p>
      </dgm:t>
    </dgm:pt>
    <dgm:pt modelId="{C1515CB1-89D6-4FE8-A930-447553B794AE}" type="sibTrans" cxnId="{97095B2F-4E2D-443A-B701-1432D8F48CBC}">
      <dgm:prSet/>
      <dgm:spPr/>
      <dgm:t>
        <a:bodyPr/>
        <a:lstStyle/>
        <a:p>
          <a:endParaRPr lang="ru-RU"/>
        </a:p>
      </dgm:t>
    </dgm:pt>
    <dgm:pt modelId="{0CBF373A-5003-426A-9476-0421E23828FE}" type="pres">
      <dgm:prSet presAssocID="{46EC4E63-4232-45BE-9EC2-6223AC896A52}" presName="compositeShape" presStyleCnt="0">
        <dgm:presLayoutVars>
          <dgm:chMax val="7"/>
          <dgm:dir/>
          <dgm:resizeHandles val="exact"/>
        </dgm:presLayoutVars>
      </dgm:prSet>
      <dgm:spPr/>
    </dgm:pt>
    <dgm:pt modelId="{5039E381-7468-42CC-9644-47CECEA407CF}" type="pres">
      <dgm:prSet presAssocID="{46EC4E63-4232-45BE-9EC2-6223AC896A52}" presName="wedge1" presStyleLbl="node1" presStyleIdx="0" presStyleCnt="7"/>
      <dgm:spPr/>
      <dgm:t>
        <a:bodyPr/>
        <a:lstStyle/>
        <a:p>
          <a:endParaRPr lang="ru-RU"/>
        </a:p>
      </dgm:t>
    </dgm:pt>
    <dgm:pt modelId="{CA3E128E-0608-40EF-86D5-24FF358EA901}" type="pres">
      <dgm:prSet presAssocID="{46EC4E63-4232-45BE-9EC2-6223AC896A52}" presName="dummy1a" presStyleCnt="0"/>
      <dgm:spPr/>
    </dgm:pt>
    <dgm:pt modelId="{C0921DB2-07B5-4C4C-BCF8-6C6BF9661921}" type="pres">
      <dgm:prSet presAssocID="{46EC4E63-4232-45BE-9EC2-6223AC896A52}" presName="dummy1b" presStyleCnt="0"/>
      <dgm:spPr/>
    </dgm:pt>
    <dgm:pt modelId="{71D4F36B-4233-4CF2-BD7B-D722AB0FD275}" type="pres">
      <dgm:prSet presAssocID="{46EC4E63-4232-45BE-9EC2-6223AC896A52}" presName="wedge1Tx" presStyleLbl="node1" presStyleIdx="0" presStyleCnt="7">
        <dgm:presLayoutVars>
          <dgm:chMax val="0"/>
          <dgm:chPref val="0"/>
          <dgm:bulletEnabled val="1"/>
        </dgm:presLayoutVars>
      </dgm:prSet>
      <dgm:spPr/>
      <dgm:t>
        <a:bodyPr/>
        <a:lstStyle/>
        <a:p>
          <a:endParaRPr lang="ru-RU"/>
        </a:p>
      </dgm:t>
    </dgm:pt>
    <dgm:pt modelId="{F16942DF-1F37-4CB1-84A9-E5DA14C714D5}" type="pres">
      <dgm:prSet presAssocID="{46EC4E63-4232-45BE-9EC2-6223AC896A52}" presName="wedge2" presStyleLbl="node1" presStyleIdx="1" presStyleCnt="7"/>
      <dgm:spPr/>
      <dgm:t>
        <a:bodyPr/>
        <a:lstStyle/>
        <a:p>
          <a:endParaRPr lang="ru-RU"/>
        </a:p>
      </dgm:t>
    </dgm:pt>
    <dgm:pt modelId="{741B968E-46B2-477B-B107-BC8B7732EFC5}" type="pres">
      <dgm:prSet presAssocID="{46EC4E63-4232-45BE-9EC2-6223AC896A52}" presName="dummy2a" presStyleCnt="0"/>
      <dgm:spPr/>
    </dgm:pt>
    <dgm:pt modelId="{4F17A4D3-3216-4C11-9A6C-1F0D83D56835}" type="pres">
      <dgm:prSet presAssocID="{46EC4E63-4232-45BE-9EC2-6223AC896A52}" presName="dummy2b" presStyleCnt="0"/>
      <dgm:spPr/>
    </dgm:pt>
    <dgm:pt modelId="{CE8C5FDB-F955-4EEF-8230-25F5EE665900}" type="pres">
      <dgm:prSet presAssocID="{46EC4E63-4232-45BE-9EC2-6223AC896A52}" presName="wedge2Tx" presStyleLbl="node1" presStyleIdx="1" presStyleCnt="7">
        <dgm:presLayoutVars>
          <dgm:chMax val="0"/>
          <dgm:chPref val="0"/>
          <dgm:bulletEnabled val="1"/>
        </dgm:presLayoutVars>
      </dgm:prSet>
      <dgm:spPr/>
      <dgm:t>
        <a:bodyPr/>
        <a:lstStyle/>
        <a:p>
          <a:endParaRPr lang="ru-RU"/>
        </a:p>
      </dgm:t>
    </dgm:pt>
    <dgm:pt modelId="{CE481B9A-3D59-4EE2-9920-91C5F125BBA8}" type="pres">
      <dgm:prSet presAssocID="{46EC4E63-4232-45BE-9EC2-6223AC896A52}" presName="wedge3" presStyleLbl="node1" presStyleIdx="2" presStyleCnt="7"/>
      <dgm:spPr/>
      <dgm:t>
        <a:bodyPr/>
        <a:lstStyle/>
        <a:p>
          <a:endParaRPr lang="ru-RU"/>
        </a:p>
      </dgm:t>
    </dgm:pt>
    <dgm:pt modelId="{8AFCD246-874F-4397-9803-4DD58DE0592B}" type="pres">
      <dgm:prSet presAssocID="{46EC4E63-4232-45BE-9EC2-6223AC896A52}" presName="dummy3a" presStyleCnt="0"/>
      <dgm:spPr/>
    </dgm:pt>
    <dgm:pt modelId="{D4202B47-BA6F-4368-8E75-BDB16C1A6926}" type="pres">
      <dgm:prSet presAssocID="{46EC4E63-4232-45BE-9EC2-6223AC896A52}" presName="dummy3b" presStyleCnt="0"/>
      <dgm:spPr/>
    </dgm:pt>
    <dgm:pt modelId="{A759F716-6F5E-457D-B6BE-910885D3E76C}" type="pres">
      <dgm:prSet presAssocID="{46EC4E63-4232-45BE-9EC2-6223AC896A52}" presName="wedge3Tx" presStyleLbl="node1" presStyleIdx="2" presStyleCnt="7">
        <dgm:presLayoutVars>
          <dgm:chMax val="0"/>
          <dgm:chPref val="0"/>
          <dgm:bulletEnabled val="1"/>
        </dgm:presLayoutVars>
      </dgm:prSet>
      <dgm:spPr/>
      <dgm:t>
        <a:bodyPr/>
        <a:lstStyle/>
        <a:p>
          <a:endParaRPr lang="ru-RU"/>
        </a:p>
      </dgm:t>
    </dgm:pt>
    <dgm:pt modelId="{CAC924C7-271E-4573-A3CF-DFFD8977ACAF}" type="pres">
      <dgm:prSet presAssocID="{46EC4E63-4232-45BE-9EC2-6223AC896A52}" presName="wedge4" presStyleLbl="node1" presStyleIdx="3" presStyleCnt="7"/>
      <dgm:spPr/>
      <dgm:t>
        <a:bodyPr/>
        <a:lstStyle/>
        <a:p>
          <a:endParaRPr lang="ru-RU"/>
        </a:p>
      </dgm:t>
    </dgm:pt>
    <dgm:pt modelId="{6F39AC16-81F7-403F-B505-C2432C7129BA}" type="pres">
      <dgm:prSet presAssocID="{46EC4E63-4232-45BE-9EC2-6223AC896A52}" presName="dummy4a" presStyleCnt="0"/>
      <dgm:spPr/>
    </dgm:pt>
    <dgm:pt modelId="{DFFA92F9-9825-4623-829C-8447FF843599}" type="pres">
      <dgm:prSet presAssocID="{46EC4E63-4232-45BE-9EC2-6223AC896A52}" presName="dummy4b" presStyleCnt="0"/>
      <dgm:spPr/>
    </dgm:pt>
    <dgm:pt modelId="{D35196EE-2FB3-42BF-8894-8ED132BB58BF}" type="pres">
      <dgm:prSet presAssocID="{46EC4E63-4232-45BE-9EC2-6223AC896A52}" presName="wedge4Tx" presStyleLbl="node1" presStyleIdx="3" presStyleCnt="7">
        <dgm:presLayoutVars>
          <dgm:chMax val="0"/>
          <dgm:chPref val="0"/>
          <dgm:bulletEnabled val="1"/>
        </dgm:presLayoutVars>
      </dgm:prSet>
      <dgm:spPr/>
      <dgm:t>
        <a:bodyPr/>
        <a:lstStyle/>
        <a:p>
          <a:endParaRPr lang="ru-RU"/>
        </a:p>
      </dgm:t>
    </dgm:pt>
    <dgm:pt modelId="{BB2369BC-A3F3-4F78-9177-59F919022069}" type="pres">
      <dgm:prSet presAssocID="{46EC4E63-4232-45BE-9EC2-6223AC896A52}" presName="wedge5" presStyleLbl="node1" presStyleIdx="4" presStyleCnt="7"/>
      <dgm:spPr/>
      <dgm:t>
        <a:bodyPr/>
        <a:lstStyle/>
        <a:p>
          <a:endParaRPr lang="ru-RU"/>
        </a:p>
      </dgm:t>
    </dgm:pt>
    <dgm:pt modelId="{CE7D577D-4D63-49E2-9F42-6321FB19C60A}" type="pres">
      <dgm:prSet presAssocID="{46EC4E63-4232-45BE-9EC2-6223AC896A52}" presName="dummy5a" presStyleCnt="0"/>
      <dgm:spPr/>
    </dgm:pt>
    <dgm:pt modelId="{520AD483-04B4-47FD-B831-48A66EC51050}" type="pres">
      <dgm:prSet presAssocID="{46EC4E63-4232-45BE-9EC2-6223AC896A52}" presName="dummy5b" presStyleCnt="0"/>
      <dgm:spPr/>
    </dgm:pt>
    <dgm:pt modelId="{9521A33E-209A-4341-8996-8223BE197584}" type="pres">
      <dgm:prSet presAssocID="{46EC4E63-4232-45BE-9EC2-6223AC896A52}" presName="wedge5Tx" presStyleLbl="node1" presStyleIdx="4" presStyleCnt="7">
        <dgm:presLayoutVars>
          <dgm:chMax val="0"/>
          <dgm:chPref val="0"/>
          <dgm:bulletEnabled val="1"/>
        </dgm:presLayoutVars>
      </dgm:prSet>
      <dgm:spPr/>
      <dgm:t>
        <a:bodyPr/>
        <a:lstStyle/>
        <a:p>
          <a:endParaRPr lang="ru-RU"/>
        </a:p>
      </dgm:t>
    </dgm:pt>
    <dgm:pt modelId="{197EADFB-A3E4-4C53-B8CF-EB39582695FA}" type="pres">
      <dgm:prSet presAssocID="{46EC4E63-4232-45BE-9EC2-6223AC896A52}" presName="wedge6" presStyleLbl="node1" presStyleIdx="5" presStyleCnt="7"/>
      <dgm:spPr/>
      <dgm:t>
        <a:bodyPr/>
        <a:lstStyle/>
        <a:p>
          <a:endParaRPr lang="ru-RU"/>
        </a:p>
      </dgm:t>
    </dgm:pt>
    <dgm:pt modelId="{BA029B49-235C-4CDB-8C07-F58373E6CC2C}" type="pres">
      <dgm:prSet presAssocID="{46EC4E63-4232-45BE-9EC2-6223AC896A52}" presName="dummy6a" presStyleCnt="0"/>
      <dgm:spPr/>
    </dgm:pt>
    <dgm:pt modelId="{C6AD276F-13EB-48A4-8FB3-FD4A6ABA4CAD}" type="pres">
      <dgm:prSet presAssocID="{46EC4E63-4232-45BE-9EC2-6223AC896A52}" presName="dummy6b" presStyleCnt="0"/>
      <dgm:spPr/>
    </dgm:pt>
    <dgm:pt modelId="{6CF224C2-AA6B-4E8B-A85E-817C08A05EAA}" type="pres">
      <dgm:prSet presAssocID="{46EC4E63-4232-45BE-9EC2-6223AC896A52}" presName="wedge6Tx" presStyleLbl="node1" presStyleIdx="5" presStyleCnt="7">
        <dgm:presLayoutVars>
          <dgm:chMax val="0"/>
          <dgm:chPref val="0"/>
          <dgm:bulletEnabled val="1"/>
        </dgm:presLayoutVars>
      </dgm:prSet>
      <dgm:spPr/>
      <dgm:t>
        <a:bodyPr/>
        <a:lstStyle/>
        <a:p>
          <a:endParaRPr lang="ru-RU"/>
        </a:p>
      </dgm:t>
    </dgm:pt>
    <dgm:pt modelId="{9F30A2E2-F022-4AAF-AEBD-78DC334BC8C8}" type="pres">
      <dgm:prSet presAssocID="{46EC4E63-4232-45BE-9EC2-6223AC896A52}" presName="wedge7" presStyleLbl="node1" presStyleIdx="6" presStyleCnt="7"/>
      <dgm:spPr/>
      <dgm:t>
        <a:bodyPr/>
        <a:lstStyle/>
        <a:p>
          <a:endParaRPr lang="ru-RU"/>
        </a:p>
      </dgm:t>
    </dgm:pt>
    <dgm:pt modelId="{9FED3211-C931-4FD0-9FFC-7284DDD1644C}" type="pres">
      <dgm:prSet presAssocID="{46EC4E63-4232-45BE-9EC2-6223AC896A52}" presName="dummy7a" presStyleCnt="0"/>
      <dgm:spPr/>
    </dgm:pt>
    <dgm:pt modelId="{EA848C71-B645-4DDA-8AED-F2C251FC567A}" type="pres">
      <dgm:prSet presAssocID="{46EC4E63-4232-45BE-9EC2-6223AC896A52}" presName="dummy7b" presStyleCnt="0"/>
      <dgm:spPr/>
    </dgm:pt>
    <dgm:pt modelId="{96BF7D57-5DE4-4A8D-8FD0-FCD0B36D4D43}" type="pres">
      <dgm:prSet presAssocID="{46EC4E63-4232-45BE-9EC2-6223AC896A52}" presName="wedge7Tx" presStyleLbl="node1" presStyleIdx="6" presStyleCnt="7">
        <dgm:presLayoutVars>
          <dgm:chMax val="0"/>
          <dgm:chPref val="0"/>
          <dgm:bulletEnabled val="1"/>
        </dgm:presLayoutVars>
      </dgm:prSet>
      <dgm:spPr/>
      <dgm:t>
        <a:bodyPr/>
        <a:lstStyle/>
        <a:p>
          <a:endParaRPr lang="ru-RU"/>
        </a:p>
      </dgm:t>
    </dgm:pt>
    <dgm:pt modelId="{F594754C-5247-4341-812B-AB8FE8B8F72B}" type="pres">
      <dgm:prSet presAssocID="{6928B988-5D43-4DC5-A166-3BEB4C3CBBBD}" presName="arrowWedge1" presStyleLbl="fgSibTrans2D1" presStyleIdx="0" presStyleCnt="7"/>
      <dgm:spPr/>
    </dgm:pt>
    <dgm:pt modelId="{B5426BE6-F93C-4C80-A46B-5C1E0F87D13F}" type="pres">
      <dgm:prSet presAssocID="{F24D2AF2-FA97-4C91-B057-5BB124F0DF79}" presName="arrowWedge2" presStyleLbl="fgSibTrans2D1" presStyleIdx="1" presStyleCnt="7"/>
      <dgm:spPr/>
    </dgm:pt>
    <dgm:pt modelId="{E1FD348D-E43C-4710-A034-DC517AA9BE5E}" type="pres">
      <dgm:prSet presAssocID="{C1515CB1-89D6-4FE8-A930-447553B794AE}" presName="arrowWedge3" presStyleLbl="fgSibTrans2D1" presStyleIdx="2" presStyleCnt="7"/>
      <dgm:spPr/>
    </dgm:pt>
    <dgm:pt modelId="{59851E84-292C-48A6-907B-33E4B8DD8175}" type="pres">
      <dgm:prSet presAssocID="{204F03DE-C5D6-4542-BBD3-D1EF188D95BE}" presName="arrowWedge4" presStyleLbl="fgSibTrans2D1" presStyleIdx="3" presStyleCnt="7"/>
      <dgm:spPr/>
    </dgm:pt>
    <dgm:pt modelId="{845C8C40-F2AA-44FB-86A8-840C0FC6F3D0}" type="pres">
      <dgm:prSet presAssocID="{51A369DB-355F-4987-AC2B-AE973DE2D8B8}" presName="arrowWedge5" presStyleLbl="fgSibTrans2D1" presStyleIdx="4" presStyleCnt="7"/>
      <dgm:spPr/>
    </dgm:pt>
    <dgm:pt modelId="{8780803F-A9EC-4C88-A24B-1FDD94682603}" type="pres">
      <dgm:prSet presAssocID="{A87FA20E-4922-4CB0-B227-508716450572}" presName="arrowWedge6" presStyleLbl="fgSibTrans2D1" presStyleIdx="5" presStyleCnt="7"/>
      <dgm:spPr/>
    </dgm:pt>
    <dgm:pt modelId="{580CB82C-81EB-48F9-A44C-141C0FAC2308}" type="pres">
      <dgm:prSet presAssocID="{7A672A8F-821D-4819-AC2A-50CD862BF7E8}" presName="arrowWedge7" presStyleLbl="fgSibTrans2D1" presStyleIdx="6" presStyleCnt="7"/>
      <dgm:spPr/>
    </dgm:pt>
  </dgm:ptLst>
  <dgm:cxnLst>
    <dgm:cxn modelId="{419B12FA-247D-4353-B465-5869BED80E9A}" type="presOf" srcId="{9B046010-700A-403D-B327-8AE8C68D9E82}" destId="{CAC924C7-271E-4573-A3CF-DFFD8977ACAF}" srcOrd="0" destOrd="0" presId="urn:microsoft.com/office/officeart/2005/8/layout/cycle8"/>
    <dgm:cxn modelId="{3AC9AF58-B771-4F1E-9890-80C8B8A01D5D}" type="presOf" srcId="{371D2A70-8DFD-4039-BAFB-D559221FDD56}" destId="{CE481B9A-3D59-4EE2-9920-91C5F125BBA8}" srcOrd="0" destOrd="0" presId="urn:microsoft.com/office/officeart/2005/8/layout/cycle8"/>
    <dgm:cxn modelId="{FF7F273A-59FC-4EA7-9E83-655D2F551026}" type="presOf" srcId="{9B046010-700A-403D-B327-8AE8C68D9E82}" destId="{D35196EE-2FB3-42BF-8894-8ED132BB58BF}" srcOrd="1" destOrd="0" presId="urn:microsoft.com/office/officeart/2005/8/layout/cycle8"/>
    <dgm:cxn modelId="{5DAE4A01-A1DC-474D-8130-03853F8CD7C5}" type="presOf" srcId="{D2E802E0-08CE-40E5-BD4B-49FD04B35257}" destId="{5039E381-7468-42CC-9644-47CECEA407CF}" srcOrd="0" destOrd="0" presId="urn:microsoft.com/office/officeart/2005/8/layout/cycle8"/>
    <dgm:cxn modelId="{010AC727-1512-4F08-AE90-CC15AB16CE4B}" type="presOf" srcId="{D2E802E0-08CE-40E5-BD4B-49FD04B35257}" destId="{71D4F36B-4233-4CF2-BD7B-D722AB0FD275}" srcOrd="1" destOrd="0" presId="urn:microsoft.com/office/officeart/2005/8/layout/cycle8"/>
    <dgm:cxn modelId="{C6507139-2F8E-421C-B9B5-1A1498D9F0E4}" type="presOf" srcId="{0D4305BE-5128-4F28-9F99-A9F73AE951C9}" destId="{BB2369BC-A3F3-4F78-9177-59F919022069}" srcOrd="0" destOrd="0" presId="urn:microsoft.com/office/officeart/2005/8/layout/cycle8"/>
    <dgm:cxn modelId="{AD320DDD-5B4E-44F3-A3DC-B631A5A6D969}" srcId="{46EC4E63-4232-45BE-9EC2-6223AC896A52}" destId="{D2E802E0-08CE-40E5-BD4B-49FD04B35257}" srcOrd="0" destOrd="0" parTransId="{97B186F0-317E-4330-8252-BD7D264F4FA2}" sibTransId="{6928B988-5D43-4DC5-A166-3BEB4C3CBBBD}"/>
    <dgm:cxn modelId="{4A34A658-7206-466D-B654-51BB2D579DC2}" srcId="{46EC4E63-4232-45BE-9EC2-6223AC896A52}" destId="{0D4305BE-5128-4F28-9F99-A9F73AE951C9}" srcOrd="4" destOrd="0" parTransId="{F184E001-66AA-4C0F-AC5A-39F8E423A75C}" sibTransId="{51A369DB-355F-4987-AC2B-AE973DE2D8B8}"/>
    <dgm:cxn modelId="{27646249-AFF3-4519-AC47-8FD7C8C9D6BA}" type="presOf" srcId="{0BA052A5-7307-4CD8-8108-44655D28A728}" destId="{9F30A2E2-F022-4AAF-AEBD-78DC334BC8C8}" srcOrd="0" destOrd="0" presId="urn:microsoft.com/office/officeart/2005/8/layout/cycle8"/>
    <dgm:cxn modelId="{E06B51CE-2530-451B-BB56-FCEC111AE50B}" srcId="{46EC4E63-4232-45BE-9EC2-6223AC896A52}" destId="{E8BD3692-6F5F-4354-96D7-D11794334594}" srcOrd="1" destOrd="0" parTransId="{741189D0-5A56-4B17-9123-0E1D09B5304C}" sibTransId="{F24D2AF2-FA97-4C91-B057-5BB124F0DF79}"/>
    <dgm:cxn modelId="{97095B2F-4E2D-443A-B701-1432D8F48CBC}" srcId="{46EC4E63-4232-45BE-9EC2-6223AC896A52}" destId="{371D2A70-8DFD-4039-BAFB-D559221FDD56}" srcOrd="2" destOrd="0" parTransId="{4936DDFC-9F84-4812-8A36-2D570183C5D9}" sibTransId="{C1515CB1-89D6-4FE8-A930-447553B794AE}"/>
    <dgm:cxn modelId="{05154961-E295-4367-88B4-02B8E560E6ED}" type="presOf" srcId="{371D2A70-8DFD-4039-BAFB-D559221FDD56}" destId="{A759F716-6F5E-457D-B6BE-910885D3E76C}" srcOrd="1" destOrd="0" presId="urn:microsoft.com/office/officeart/2005/8/layout/cycle8"/>
    <dgm:cxn modelId="{E10B91FB-AA05-4417-820F-5087D8A988DC}" type="presOf" srcId="{54E75956-911B-4E30-A010-04B6E0EBAAFF}" destId="{6CF224C2-AA6B-4E8B-A85E-817C08A05EAA}" srcOrd="1" destOrd="0" presId="urn:microsoft.com/office/officeart/2005/8/layout/cycle8"/>
    <dgm:cxn modelId="{20A55B63-FC1F-444F-A49A-AFFF0C39A90E}" srcId="{46EC4E63-4232-45BE-9EC2-6223AC896A52}" destId="{54E75956-911B-4E30-A010-04B6E0EBAAFF}" srcOrd="5" destOrd="0" parTransId="{9FDE9AE9-FE4D-4B79-88F9-8754231FED41}" sibTransId="{A87FA20E-4922-4CB0-B227-508716450572}"/>
    <dgm:cxn modelId="{FA9D683F-0CAD-4AE4-A9AA-9E88096276B6}" type="presOf" srcId="{46EC4E63-4232-45BE-9EC2-6223AC896A52}" destId="{0CBF373A-5003-426A-9476-0421E23828FE}" srcOrd="0" destOrd="0" presId="urn:microsoft.com/office/officeart/2005/8/layout/cycle8"/>
    <dgm:cxn modelId="{9850118E-D1EC-4EE6-9BD1-726AF5DBF57C}" type="presOf" srcId="{E8BD3692-6F5F-4354-96D7-D11794334594}" destId="{CE8C5FDB-F955-4EEF-8230-25F5EE665900}" srcOrd="1" destOrd="0" presId="urn:microsoft.com/office/officeart/2005/8/layout/cycle8"/>
    <dgm:cxn modelId="{2D16CACB-762D-431A-86D9-5BCB258EE8B4}" type="presOf" srcId="{0D4305BE-5128-4F28-9F99-A9F73AE951C9}" destId="{9521A33E-209A-4341-8996-8223BE197584}" srcOrd="1" destOrd="0" presId="urn:microsoft.com/office/officeart/2005/8/layout/cycle8"/>
    <dgm:cxn modelId="{B21275CC-0D07-46AE-8971-86FEAED18EAE}" type="presOf" srcId="{0BA052A5-7307-4CD8-8108-44655D28A728}" destId="{96BF7D57-5DE4-4A8D-8FD0-FCD0B36D4D43}" srcOrd="1" destOrd="0" presId="urn:microsoft.com/office/officeart/2005/8/layout/cycle8"/>
    <dgm:cxn modelId="{39A4C85C-91B3-4809-A711-DECCE7653338}" type="presOf" srcId="{54E75956-911B-4E30-A010-04B6E0EBAAFF}" destId="{197EADFB-A3E4-4C53-B8CF-EB39582695FA}" srcOrd="0" destOrd="0" presId="urn:microsoft.com/office/officeart/2005/8/layout/cycle8"/>
    <dgm:cxn modelId="{87667521-359A-4BF1-9C81-E2CDB26DA1BC}" srcId="{46EC4E63-4232-45BE-9EC2-6223AC896A52}" destId="{0BA052A5-7307-4CD8-8108-44655D28A728}" srcOrd="6" destOrd="0" parTransId="{7D5232DF-4EBA-422E-9CFA-D7AFB467B3C5}" sibTransId="{7A672A8F-821D-4819-AC2A-50CD862BF7E8}"/>
    <dgm:cxn modelId="{73CAA7A7-289E-46A0-BCEB-370BF017DCEB}" srcId="{46EC4E63-4232-45BE-9EC2-6223AC896A52}" destId="{9B046010-700A-403D-B327-8AE8C68D9E82}" srcOrd="3" destOrd="0" parTransId="{A509A435-9145-49D4-8021-E21B69F6F5FB}" sibTransId="{204F03DE-C5D6-4542-BBD3-D1EF188D95BE}"/>
    <dgm:cxn modelId="{04B417E2-B122-401F-898F-2C0BFDEFC29E}" type="presOf" srcId="{E8BD3692-6F5F-4354-96D7-D11794334594}" destId="{F16942DF-1F37-4CB1-84A9-E5DA14C714D5}" srcOrd="0" destOrd="0" presId="urn:microsoft.com/office/officeart/2005/8/layout/cycle8"/>
    <dgm:cxn modelId="{C01EF0A9-48C7-4DEC-9961-80777FA19D9D}" type="presParOf" srcId="{0CBF373A-5003-426A-9476-0421E23828FE}" destId="{5039E381-7468-42CC-9644-47CECEA407CF}" srcOrd="0" destOrd="0" presId="urn:microsoft.com/office/officeart/2005/8/layout/cycle8"/>
    <dgm:cxn modelId="{38A83762-9147-45E5-990A-89104E0E252B}" type="presParOf" srcId="{0CBF373A-5003-426A-9476-0421E23828FE}" destId="{CA3E128E-0608-40EF-86D5-24FF358EA901}" srcOrd="1" destOrd="0" presId="urn:microsoft.com/office/officeart/2005/8/layout/cycle8"/>
    <dgm:cxn modelId="{9792A5B6-9CF7-453F-8E10-A95E4EF8B9C7}" type="presParOf" srcId="{0CBF373A-5003-426A-9476-0421E23828FE}" destId="{C0921DB2-07B5-4C4C-BCF8-6C6BF9661921}" srcOrd="2" destOrd="0" presId="urn:microsoft.com/office/officeart/2005/8/layout/cycle8"/>
    <dgm:cxn modelId="{523AC023-8EB3-4759-8950-EE4863FED653}" type="presParOf" srcId="{0CBF373A-5003-426A-9476-0421E23828FE}" destId="{71D4F36B-4233-4CF2-BD7B-D722AB0FD275}" srcOrd="3" destOrd="0" presId="urn:microsoft.com/office/officeart/2005/8/layout/cycle8"/>
    <dgm:cxn modelId="{226C700E-7B67-453D-BF00-C748AE116DE9}" type="presParOf" srcId="{0CBF373A-5003-426A-9476-0421E23828FE}" destId="{F16942DF-1F37-4CB1-84A9-E5DA14C714D5}" srcOrd="4" destOrd="0" presId="urn:microsoft.com/office/officeart/2005/8/layout/cycle8"/>
    <dgm:cxn modelId="{F3BF3A62-2740-4A7B-BDD3-58A9B7A32B9C}" type="presParOf" srcId="{0CBF373A-5003-426A-9476-0421E23828FE}" destId="{741B968E-46B2-477B-B107-BC8B7732EFC5}" srcOrd="5" destOrd="0" presId="urn:microsoft.com/office/officeart/2005/8/layout/cycle8"/>
    <dgm:cxn modelId="{91293D4A-4642-4B1E-A375-AAC05FDBD58A}" type="presParOf" srcId="{0CBF373A-5003-426A-9476-0421E23828FE}" destId="{4F17A4D3-3216-4C11-9A6C-1F0D83D56835}" srcOrd="6" destOrd="0" presId="urn:microsoft.com/office/officeart/2005/8/layout/cycle8"/>
    <dgm:cxn modelId="{45656C32-0F2B-47D9-8258-4023F0CD84CF}" type="presParOf" srcId="{0CBF373A-5003-426A-9476-0421E23828FE}" destId="{CE8C5FDB-F955-4EEF-8230-25F5EE665900}" srcOrd="7" destOrd="0" presId="urn:microsoft.com/office/officeart/2005/8/layout/cycle8"/>
    <dgm:cxn modelId="{368D1A32-4334-414F-B051-FC9108A94110}" type="presParOf" srcId="{0CBF373A-5003-426A-9476-0421E23828FE}" destId="{CE481B9A-3D59-4EE2-9920-91C5F125BBA8}" srcOrd="8" destOrd="0" presId="urn:microsoft.com/office/officeart/2005/8/layout/cycle8"/>
    <dgm:cxn modelId="{D3095C5A-F6CB-4A8B-A492-48FEDE771856}" type="presParOf" srcId="{0CBF373A-5003-426A-9476-0421E23828FE}" destId="{8AFCD246-874F-4397-9803-4DD58DE0592B}" srcOrd="9" destOrd="0" presId="urn:microsoft.com/office/officeart/2005/8/layout/cycle8"/>
    <dgm:cxn modelId="{C6D8A4C3-631C-4B36-8470-555C2C3956B9}" type="presParOf" srcId="{0CBF373A-5003-426A-9476-0421E23828FE}" destId="{D4202B47-BA6F-4368-8E75-BDB16C1A6926}" srcOrd="10" destOrd="0" presId="urn:microsoft.com/office/officeart/2005/8/layout/cycle8"/>
    <dgm:cxn modelId="{E07DF4B0-0D6D-4140-93B1-785443CDD03C}" type="presParOf" srcId="{0CBF373A-5003-426A-9476-0421E23828FE}" destId="{A759F716-6F5E-457D-B6BE-910885D3E76C}" srcOrd="11" destOrd="0" presId="urn:microsoft.com/office/officeart/2005/8/layout/cycle8"/>
    <dgm:cxn modelId="{6793DC8C-0C60-431E-91FF-D45CDAA05590}" type="presParOf" srcId="{0CBF373A-5003-426A-9476-0421E23828FE}" destId="{CAC924C7-271E-4573-A3CF-DFFD8977ACAF}" srcOrd="12" destOrd="0" presId="urn:microsoft.com/office/officeart/2005/8/layout/cycle8"/>
    <dgm:cxn modelId="{3AE31EB9-1833-4BFB-9F10-23E835E161FB}" type="presParOf" srcId="{0CBF373A-5003-426A-9476-0421E23828FE}" destId="{6F39AC16-81F7-403F-B505-C2432C7129BA}" srcOrd="13" destOrd="0" presId="urn:microsoft.com/office/officeart/2005/8/layout/cycle8"/>
    <dgm:cxn modelId="{0F8199CD-A745-41A9-AFA6-93A7AF62B95C}" type="presParOf" srcId="{0CBF373A-5003-426A-9476-0421E23828FE}" destId="{DFFA92F9-9825-4623-829C-8447FF843599}" srcOrd="14" destOrd="0" presId="urn:microsoft.com/office/officeart/2005/8/layout/cycle8"/>
    <dgm:cxn modelId="{E2D64996-932C-4F61-B2AC-4F7B1B9A13B4}" type="presParOf" srcId="{0CBF373A-5003-426A-9476-0421E23828FE}" destId="{D35196EE-2FB3-42BF-8894-8ED132BB58BF}" srcOrd="15" destOrd="0" presId="urn:microsoft.com/office/officeart/2005/8/layout/cycle8"/>
    <dgm:cxn modelId="{E562B297-2E86-43B8-ACEF-89558928E1E1}" type="presParOf" srcId="{0CBF373A-5003-426A-9476-0421E23828FE}" destId="{BB2369BC-A3F3-4F78-9177-59F919022069}" srcOrd="16" destOrd="0" presId="urn:microsoft.com/office/officeart/2005/8/layout/cycle8"/>
    <dgm:cxn modelId="{ED833D96-22DC-44FC-A145-AAD6756D7B12}" type="presParOf" srcId="{0CBF373A-5003-426A-9476-0421E23828FE}" destId="{CE7D577D-4D63-49E2-9F42-6321FB19C60A}" srcOrd="17" destOrd="0" presId="urn:microsoft.com/office/officeart/2005/8/layout/cycle8"/>
    <dgm:cxn modelId="{8FD75F1A-C2DC-4D50-ABA4-F0A569710AC1}" type="presParOf" srcId="{0CBF373A-5003-426A-9476-0421E23828FE}" destId="{520AD483-04B4-47FD-B831-48A66EC51050}" srcOrd="18" destOrd="0" presId="urn:microsoft.com/office/officeart/2005/8/layout/cycle8"/>
    <dgm:cxn modelId="{2CD7590D-B71E-4155-B4D4-720F5FDE9CC8}" type="presParOf" srcId="{0CBF373A-5003-426A-9476-0421E23828FE}" destId="{9521A33E-209A-4341-8996-8223BE197584}" srcOrd="19" destOrd="0" presId="urn:microsoft.com/office/officeart/2005/8/layout/cycle8"/>
    <dgm:cxn modelId="{8F5EEF25-4CB1-467D-9656-D8F3CAD5C255}" type="presParOf" srcId="{0CBF373A-5003-426A-9476-0421E23828FE}" destId="{197EADFB-A3E4-4C53-B8CF-EB39582695FA}" srcOrd="20" destOrd="0" presId="urn:microsoft.com/office/officeart/2005/8/layout/cycle8"/>
    <dgm:cxn modelId="{4C40A178-95DD-4361-856F-F1042D367C37}" type="presParOf" srcId="{0CBF373A-5003-426A-9476-0421E23828FE}" destId="{BA029B49-235C-4CDB-8C07-F58373E6CC2C}" srcOrd="21" destOrd="0" presId="urn:microsoft.com/office/officeart/2005/8/layout/cycle8"/>
    <dgm:cxn modelId="{08D3AF71-2040-4224-8B57-9CDF421EFCED}" type="presParOf" srcId="{0CBF373A-5003-426A-9476-0421E23828FE}" destId="{C6AD276F-13EB-48A4-8FB3-FD4A6ABA4CAD}" srcOrd="22" destOrd="0" presId="urn:microsoft.com/office/officeart/2005/8/layout/cycle8"/>
    <dgm:cxn modelId="{97C81F76-71E6-4769-A264-3DB520F68548}" type="presParOf" srcId="{0CBF373A-5003-426A-9476-0421E23828FE}" destId="{6CF224C2-AA6B-4E8B-A85E-817C08A05EAA}" srcOrd="23" destOrd="0" presId="urn:microsoft.com/office/officeart/2005/8/layout/cycle8"/>
    <dgm:cxn modelId="{8EE84A72-01C7-4BE6-BD4F-BAC0610968C6}" type="presParOf" srcId="{0CBF373A-5003-426A-9476-0421E23828FE}" destId="{9F30A2E2-F022-4AAF-AEBD-78DC334BC8C8}" srcOrd="24" destOrd="0" presId="urn:microsoft.com/office/officeart/2005/8/layout/cycle8"/>
    <dgm:cxn modelId="{16B0FEBE-1773-4A10-A5E7-5DBF6CDA7DA3}" type="presParOf" srcId="{0CBF373A-5003-426A-9476-0421E23828FE}" destId="{9FED3211-C931-4FD0-9FFC-7284DDD1644C}" srcOrd="25" destOrd="0" presId="urn:microsoft.com/office/officeart/2005/8/layout/cycle8"/>
    <dgm:cxn modelId="{F1709CA6-36E6-4EE7-9411-512FCDB6F65E}" type="presParOf" srcId="{0CBF373A-5003-426A-9476-0421E23828FE}" destId="{EA848C71-B645-4DDA-8AED-F2C251FC567A}" srcOrd="26" destOrd="0" presId="urn:microsoft.com/office/officeart/2005/8/layout/cycle8"/>
    <dgm:cxn modelId="{F2E37612-3187-4D21-A3E3-10EE11B96CF7}" type="presParOf" srcId="{0CBF373A-5003-426A-9476-0421E23828FE}" destId="{96BF7D57-5DE4-4A8D-8FD0-FCD0B36D4D43}" srcOrd="27" destOrd="0" presId="urn:microsoft.com/office/officeart/2005/8/layout/cycle8"/>
    <dgm:cxn modelId="{F70B3070-B1BE-4777-AAE5-B1E554729433}" type="presParOf" srcId="{0CBF373A-5003-426A-9476-0421E23828FE}" destId="{F594754C-5247-4341-812B-AB8FE8B8F72B}" srcOrd="28" destOrd="0" presId="urn:microsoft.com/office/officeart/2005/8/layout/cycle8"/>
    <dgm:cxn modelId="{AA71BB91-375C-4394-920C-9E1D5357791C}" type="presParOf" srcId="{0CBF373A-5003-426A-9476-0421E23828FE}" destId="{B5426BE6-F93C-4C80-A46B-5C1E0F87D13F}" srcOrd="29" destOrd="0" presId="urn:microsoft.com/office/officeart/2005/8/layout/cycle8"/>
    <dgm:cxn modelId="{EFE7C32F-B1F2-42BE-B543-CF57EBDE9BAF}" type="presParOf" srcId="{0CBF373A-5003-426A-9476-0421E23828FE}" destId="{E1FD348D-E43C-4710-A034-DC517AA9BE5E}" srcOrd="30" destOrd="0" presId="urn:microsoft.com/office/officeart/2005/8/layout/cycle8"/>
    <dgm:cxn modelId="{0F54EBDF-A48D-4E64-8CCD-98D7A5FE2E4E}" type="presParOf" srcId="{0CBF373A-5003-426A-9476-0421E23828FE}" destId="{59851E84-292C-48A6-907B-33E4B8DD8175}" srcOrd="31" destOrd="0" presId="urn:microsoft.com/office/officeart/2005/8/layout/cycle8"/>
    <dgm:cxn modelId="{AAC5B200-BF0B-4CAF-9EFD-2C37825D3ECA}" type="presParOf" srcId="{0CBF373A-5003-426A-9476-0421E23828FE}" destId="{845C8C40-F2AA-44FB-86A8-840C0FC6F3D0}" srcOrd="32" destOrd="0" presId="urn:microsoft.com/office/officeart/2005/8/layout/cycle8"/>
    <dgm:cxn modelId="{5198E3AB-ABCC-4573-802C-A00FF40C7B5D}" type="presParOf" srcId="{0CBF373A-5003-426A-9476-0421E23828FE}" destId="{8780803F-A9EC-4C88-A24B-1FDD94682603}" srcOrd="33" destOrd="0" presId="urn:microsoft.com/office/officeart/2005/8/layout/cycle8"/>
    <dgm:cxn modelId="{DE485CAD-D354-4ED7-B3BA-DB90BEF03CF6}" type="presParOf" srcId="{0CBF373A-5003-426A-9476-0421E23828FE}" destId="{580CB82C-81EB-48F9-A44C-141C0FAC2308}" srcOrd="3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504DFBA-5B78-44D8-88F0-DBBDCD9DD347}" type="doc">
      <dgm:prSet loTypeId="urn:microsoft.com/office/officeart/2005/8/layout/pyramid2" loCatId="pyramid" qsTypeId="urn:microsoft.com/office/officeart/2005/8/quickstyle/3d3" qsCatId="3D" csTypeId="urn:microsoft.com/office/officeart/2005/8/colors/accent1_2" csCatId="accent1" phldr="1"/>
      <dgm:spPr/>
    </dgm:pt>
    <dgm:pt modelId="{E8C06E9A-7D46-43F7-BF23-43CE16DE8507}">
      <dgm:prSet phldrT="[Текст]"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n-US" sz="2400" u="none" dirty="0" smtClean="0">
            <a:effectLst/>
            <a:latin typeface="Times New Roman" panose="02020603050405020304" pitchFamily="18" charset="0"/>
            <a:cs typeface="Times New Roman" panose="02020603050405020304" pitchFamily="18" charset="0"/>
          </a:endParaRPr>
        </a:p>
        <a:p>
          <a:pPr marL="0" marR="0" indent="0" defTabSz="914400" eaLnBrk="1" fontAlgn="auto" latinLnBrk="0" hangingPunct="1">
            <a:lnSpc>
              <a:spcPct val="100000"/>
            </a:lnSpc>
            <a:spcBef>
              <a:spcPts val="0"/>
            </a:spcBef>
            <a:spcAft>
              <a:spcPts val="0"/>
            </a:spcAft>
            <a:buClrTx/>
            <a:buSzTx/>
            <a:buFontTx/>
            <a:buNone/>
            <a:tabLst/>
            <a:defRPr/>
          </a:pPr>
          <a:r>
            <a:rPr lang="ru-RU" sz="2400" u="none" dirty="0" err="1" smtClean="0">
              <a:effectLst/>
              <a:latin typeface="Times New Roman" panose="02020603050405020304" pitchFamily="18" charset="0"/>
              <a:cs typeface="Times New Roman" panose="02020603050405020304" pitchFamily="18" charset="0"/>
            </a:rPr>
            <a:t>LearnWorlds</a:t>
          </a:r>
          <a:endParaRPr lang="ru-RU" sz="2400" u="none" dirty="0" smtClean="0">
            <a:effectLst/>
            <a:latin typeface="Times New Roman" panose="02020603050405020304" pitchFamily="18" charset="0"/>
            <a:ea typeface="Calibri"/>
            <a:cs typeface="Times New Roman" panose="02020603050405020304" pitchFamily="18" charset="0"/>
          </a:endParaRPr>
        </a:p>
        <a:p>
          <a:pPr defTabSz="1866900"/>
          <a:endParaRPr lang="ru-RU" dirty="0"/>
        </a:p>
      </dgm:t>
    </dgm:pt>
    <dgm:pt modelId="{A9D4787A-ABE2-4AE5-BDC0-F5F912C12E92}" type="parTrans" cxnId="{A1AEF1A3-C3D2-4B6E-8574-6F38D0E6ECA3}">
      <dgm:prSet/>
      <dgm:spPr/>
      <dgm:t>
        <a:bodyPr/>
        <a:lstStyle/>
        <a:p>
          <a:endParaRPr lang="ru-RU"/>
        </a:p>
      </dgm:t>
    </dgm:pt>
    <dgm:pt modelId="{047627FB-403E-49AB-8C0F-FFBF5690D369}" type="sibTrans" cxnId="{A1AEF1A3-C3D2-4B6E-8574-6F38D0E6ECA3}">
      <dgm:prSet/>
      <dgm:spPr/>
      <dgm:t>
        <a:bodyPr/>
        <a:lstStyle/>
        <a:p>
          <a:endParaRPr lang="ru-RU"/>
        </a:p>
      </dgm:t>
    </dgm:pt>
    <dgm:pt modelId="{A4EABC5E-733B-4450-ABCF-079DBDF3FFB0}">
      <dgm:prSet phldrT="[Текст]" custT="1"/>
      <dgm:spPr/>
      <dgm:t>
        <a:bodyPr/>
        <a:lstStyle/>
        <a:p>
          <a:r>
            <a:rPr lang="ru-RU" sz="2400" u="none" dirty="0" err="1" smtClean="0">
              <a:effectLst/>
              <a:latin typeface="Times New Roman" panose="02020603050405020304" pitchFamily="18" charset="0"/>
              <a:cs typeface="Times New Roman" panose="02020603050405020304" pitchFamily="18" charset="0"/>
            </a:rPr>
            <a:t>Удеми</a:t>
          </a:r>
          <a:endParaRPr lang="ru-RU" sz="2400" u="none" dirty="0"/>
        </a:p>
      </dgm:t>
    </dgm:pt>
    <dgm:pt modelId="{C36AB301-465B-42D8-8313-8BC2AD6F0444}" type="parTrans" cxnId="{81F3408A-3F1F-4418-963F-336E55C19966}">
      <dgm:prSet/>
      <dgm:spPr/>
      <dgm:t>
        <a:bodyPr/>
        <a:lstStyle/>
        <a:p>
          <a:endParaRPr lang="ru-RU"/>
        </a:p>
      </dgm:t>
    </dgm:pt>
    <dgm:pt modelId="{4EAFC1BA-210B-4266-87D1-7F097D6220B0}" type="sibTrans" cxnId="{81F3408A-3F1F-4418-963F-336E55C19966}">
      <dgm:prSet/>
      <dgm:spPr/>
      <dgm:t>
        <a:bodyPr/>
        <a:lstStyle/>
        <a:p>
          <a:endParaRPr lang="ru-RU"/>
        </a:p>
      </dgm:t>
    </dgm:pt>
    <dgm:pt modelId="{D2EC0F74-FA77-44A3-8750-1F2B618512E0}">
      <dgm:prSet phldrT="[Текст]" custT="1"/>
      <dgm:spPr/>
      <dgm:t>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2400" u="none" dirty="0" smtClean="0">
            <a:effectLst/>
            <a:latin typeface="Times New Roman" panose="02020603050405020304" pitchFamily="18" charset="0"/>
            <a:cs typeface="Times New Roman" panose="02020603050405020304"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ru-RU" sz="2400" u="none" dirty="0" err="1" smtClean="0">
              <a:effectLst/>
              <a:latin typeface="Times New Roman" panose="02020603050405020304" pitchFamily="18" charset="0"/>
              <a:cs typeface="Times New Roman" panose="02020603050405020304" pitchFamily="18" charset="0"/>
            </a:rPr>
            <a:t>Подиа</a:t>
          </a:r>
          <a:endParaRPr lang="ru-RU" sz="2400" u="none" dirty="0" smtClean="0">
            <a:effectLst/>
            <a:latin typeface="Times New Roman" panose="02020603050405020304" pitchFamily="18" charset="0"/>
            <a:ea typeface="Calibri"/>
            <a:cs typeface="Times New Roman" panose="02020603050405020304" pitchFamily="18" charset="0"/>
          </a:endParaRPr>
        </a:p>
        <a:p>
          <a:endParaRPr lang="ru-RU" dirty="0"/>
        </a:p>
      </dgm:t>
    </dgm:pt>
    <dgm:pt modelId="{F6F15C93-9E16-4AD5-BD96-7FB6A9E7BA0E}" type="parTrans" cxnId="{E7E2649C-607E-4203-B673-A3B15D556929}">
      <dgm:prSet/>
      <dgm:spPr/>
      <dgm:t>
        <a:bodyPr/>
        <a:lstStyle/>
        <a:p>
          <a:endParaRPr lang="ru-RU"/>
        </a:p>
      </dgm:t>
    </dgm:pt>
    <dgm:pt modelId="{21D0152A-BDA0-439A-A713-C1111BDCD378}" type="sibTrans" cxnId="{E7E2649C-607E-4203-B673-A3B15D556929}">
      <dgm:prSet/>
      <dgm:spPr/>
      <dgm:t>
        <a:bodyPr/>
        <a:lstStyle/>
        <a:p>
          <a:endParaRPr lang="ru-RU"/>
        </a:p>
      </dgm:t>
    </dgm:pt>
    <dgm:pt modelId="{0D00F78E-438F-418F-A3D4-1540CA5BA682}">
      <dgm:prSet custT="1"/>
      <dgm:spPr/>
      <dgm: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2400" b="0" kern="1200" smtClean="0">
              <a:effectLst/>
              <a:latin typeface="Times New Roman" panose="02020603050405020304" pitchFamily="18" charset="0"/>
              <a:ea typeface="+mn-ea"/>
              <a:cs typeface="Times New Roman" panose="02020603050405020304" pitchFamily="18" charset="0"/>
            </a:rPr>
            <a:t>Teachable</a:t>
          </a:r>
          <a:endParaRPr lang="ru-RU" sz="2400" b="0" dirty="0" smtClean="0">
            <a:effectLst/>
            <a:latin typeface="Times New Roman" panose="02020603050405020304" pitchFamily="18" charset="0"/>
            <a:ea typeface="Calibri"/>
            <a:cs typeface="Times New Roman" panose="02020603050405020304" pitchFamily="18" charset="0"/>
          </a:endParaRPr>
        </a:p>
      </dgm:t>
    </dgm:pt>
    <dgm:pt modelId="{F5B3D486-096F-4C54-883F-37DC6A7EDCEB}" type="parTrans" cxnId="{CC7FC3E0-6E85-4911-98D2-21B9CB5E63EC}">
      <dgm:prSet/>
      <dgm:spPr/>
      <dgm:t>
        <a:bodyPr/>
        <a:lstStyle/>
        <a:p>
          <a:endParaRPr lang="ru-RU"/>
        </a:p>
      </dgm:t>
    </dgm:pt>
    <dgm:pt modelId="{CC638F76-EC70-40F7-B480-6A3466298361}" type="sibTrans" cxnId="{CC7FC3E0-6E85-4911-98D2-21B9CB5E63EC}">
      <dgm:prSet/>
      <dgm:spPr/>
      <dgm:t>
        <a:bodyPr/>
        <a:lstStyle/>
        <a:p>
          <a:endParaRPr lang="ru-RU"/>
        </a:p>
      </dgm:t>
    </dgm:pt>
    <dgm:pt modelId="{4F6E4788-3AD2-452E-BE50-AF0697AB1FC8}">
      <dgm:prSet custT="1"/>
      <dgm:spPr/>
      <dgm: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u="none" dirty="0" smtClean="0">
              <a:effectLst/>
              <a:latin typeface="Times New Roman" panose="02020603050405020304" pitchFamily="18" charset="0"/>
              <a:cs typeface="Times New Roman" panose="02020603050405020304" pitchFamily="18" charset="0"/>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2400" u="none" dirty="0" err="1" smtClean="0">
              <a:effectLst/>
              <a:latin typeface="Times New Roman" panose="02020603050405020304" pitchFamily="18" charset="0"/>
              <a:cs typeface="Times New Roman" panose="02020603050405020304" pitchFamily="18" charset="0"/>
            </a:rPr>
            <a:t>WizIQ</a:t>
          </a:r>
          <a:endParaRPr lang="ru-RU" sz="2400" u="none" dirty="0" smtClean="0">
            <a:effectLst/>
            <a:latin typeface="Times New Roman" panose="02020603050405020304" pitchFamily="18" charset="0"/>
            <a:ea typeface="Calibri"/>
            <a:cs typeface="Times New Roman" panose="02020603050405020304" pitchFamily="18" charset="0"/>
          </a:endParaRPr>
        </a:p>
        <a:p>
          <a:endParaRPr lang="ru-RU" dirty="0"/>
        </a:p>
      </dgm:t>
    </dgm:pt>
    <dgm:pt modelId="{48009D41-449F-4563-9C49-1FB0620971BC}" type="parTrans" cxnId="{993E708F-5ADF-4BCE-A0E1-8F7F3FA52FAD}">
      <dgm:prSet/>
      <dgm:spPr/>
      <dgm:t>
        <a:bodyPr/>
        <a:lstStyle/>
        <a:p>
          <a:endParaRPr lang="ru-RU"/>
        </a:p>
      </dgm:t>
    </dgm:pt>
    <dgm:pt modelId="{5F89D7DA-A7AC-4614-8536-2019F1B451AD}" type="sibTrans" cxnId="{993E708F-5ADF-4BCE-A0E1-8F7F3FA52FAD}">
      <dgm:prSet/>
      <dgm:spPr/>
      <dgm:t>
        <a:bodyPr/>
        <a:lstStyle/>
        <a:p>
          <a:endParaRPr lang="ru-RU"/>
        </a:p>
      </dgm:t>
    </dgm:pt>
    <dgm:pt modelId="{27455A52-CC22-47BB-A656-518AEE061F76}">
      <dgm:prSet custT="1"/>
      <dgm:spPr/>
      <dgm:t>
        <a:bodyPr/>
        <a:lstStyle/>
        <a:p>
          <a:r>
            <a:rPr lang="ru-RU" sz="2400" b="0" kern="1200" dirty="0" err="1" smtClean="0">
              <a:effectLst/>
              <a:latin typeface="Times New Roman" panose="02020603050405020304" pitchFamily="18" charset="0"/>
              <a:ea typeface="+mn-ea"/>
              <a:cs typeface="Times New Roman" panose="02020603050405020304" pitchFamily="18" charset="0"/>
            </a:rPr>
            <a:t>Kajabi</a:t>
          </a:r>
          <a:r>
            <a:rPr lang="ru-RU" sz="2400" b="0" kern="1200" dirty="0" smtClean="0">
              <a:effectLst/>
              <a:latin typeface="Times New Roman" panose="02020603050405020304" pitchFamily="18" charset="0"/>
              <a:ea typeface="+mn-ea"/>
              <a:cs typeface="Times New Roman" panose="02020603050405020304" pitchFamily="18" charset="0"/>
            </a:rPr>
            <a:t> </a:t>
          </a:r>
          <a:endParaRPr lang="ru-RU" sz="2000" b="0" dirty="0">
            <a:latin typeface="Times New Roman" panose="02020603050405020304" pitchFamily="18" charset="0"/>
            <a:cs typeface="Times New Roman" panose="02020603050405020304" pitchFamily="18" charset="0"/>
          </a:endParaRPr>
        </a:p>
      </dgm:t>
    </dgm:pt>
    <dgm:pt modelId="{68C03546-61D7-436D-901A-FBC3E71CF3BF}" type="parTrans" cxnId="{73CC8FB1-BF97-4239-B977-409164DFD631}">
      <dgm:prSet/>
      <dgm:spPr/>
      <dgm:t>
        <a:bodyPr/>
        <a:lstStyle/>
        <a:p>
          <a:endParaRPr lang="ru-RU"/>
        </a:p>
      </dgm:t>
    </dgm:pt>
    <dgm:pt modelId="{AD08938E-FE10-4E6F-A521-7EF282007E7D}" type="sibTrans" cxnId="{73CC8FB1-BF97-4239-B977-409164DFD631}">
      <dgm:prSet/>
      <dgm:spPr/>
      <dgm:t>
        <a:bodyPr/>
        <a:lstStyle/>
        <a:p>
          <a:endParaRPr lang="ru-RU"/>
        </a:p>
      </dgm:t>
    </dgm:pt>
    <dgm:pt modelId="{6A6D36A2-AD9A-40F0-A26D-78C34EC17683}">
      <dgm:prSet custT="1"/>
      <dgm:spPr/>
      <dgm:t>
        <a:bodyPr/>
        <a:lstStyle/>
        <a:p>
          <a:r>
            <a:rPr lang="en-US" sz="2400" u="none" dirty="0" smtClean="0">
              <a:effectLst/>
              <a:latin typeface="Times New Roman" panose="02020603050405020304" pitchFamily="18" charset="0"/>
              <a:cs typeface="Times New Roman" panose="02020603050405020304" pitchFamily="18" charset="0"/>
            </a:rPr>
            <a:t>Open-</a:t>
          </a:r>
          <a:r>
            <a:rPr lang="en-US" sz="2400" u="none" dirty="0" err="1" smtClean="0">
              <a:effectLst/>
              <a:latin typeface="Times New Roman" panose="02020603050405020304" pitchFamily="18" charset="0"/>
              <a:cs typeface="Times New Roman" panose="02020603050405020304" pitchFamily="18" charset="0"/>
            </a:rPr>
            <a:t>edX</a:t>
          </a:r>
          <a:endParaRPr lang="ru-RU" sz="2400" u="none" dirty="0"/>
        </a:p>
      </dgm:t>
    </dgm:pt>
    <dgm:pt modelId="{E8792E10-2B55-49CC-A41D-626C4EA7C619}" type="parTrans" cxnId="{892C0317-F5B8-462F-97FF-2E3CBFF467E6}">
      <dgm:prSet/>
      <dgm:spPr/>
      <dgm:t>
        <a:bodyPr/>
        <a:lstStyle/>
        <a:p>
          <a:endParaRPr lang="ru-RU"/>
        </a:p>
      </dgm:t>
    </dgm:pt>
    <dgm:pt modelId="{C80B7FCA-B395-44B8-9C3C-9BBB4577ED43}" type="sibTrans" cxnId="{892C0317-F5B8-462F-97FF-2E3CBFF467E6}">
      <dgm:prSet/>
      <dgm:spPr/>
      <dgm:t>
        <a:bodyPr/>
        <a:lstStyle/>
        <a:p>
          <a:endParaRPr lang="ru-RU"/>
        </a:p>
      </dgm:t>
    </dgm:pt>
    <dgm:pt modelId="{E99A5303-0EB7-43D3-A529-89418AB0679E}">
      <dgm:prSet custT="1"/>
      <dgm:spPr/>
      <dgm:t>
        <a:bodyPr/>
        <a:lstStyle/>
        <a:p>
          <a:r>
            <a:rPr lang="ru-RU" sz="2400" b="0" u="none" kern="1200" dirty="0" err="1" smtClean="0">
              <a:solidFill>
                <a:schemeClr val="tx1"/>
              </a:solidFill>
              <a:effectLst/>
              <a:latin typeface="Times New Roman" panose="02020603050405020304" pitchFamily="18" charset="0"/>
              <a:ea typeface="+mn-ea"/>
              <a:cs typeface="Times New Roman" panose="02020603050405020304" pitchFamily="18" charset="0"/>
            </a:rPr>
            <a:t>Thinkific</a:t>
          </a:r>
          <a:endParaRPr lang="ru-RU" sz="2000" b="0" u="none" dirty="0">
            <a:solidFill>
              <a:schemeClr val="tx1"/>
            </a:solidFill>
            <a:latin typeface="Times New Roman" panose="02020603050405020304" pitchFamily="18" charset="0"/>
            <a:cs typeface="Times New Roman" panose="02020603050405020304" pitchFamily="18" charset="0"/>
          </a:endParaRPr>
        </a:p>
      </dgm:t>
    </dgm:pt>
    <dgm:pt modelId="{4C2BFFD7-FC97-4FB0-853F-8B60EC68A4B2}" type="parTrans" cxnId="{AF5E7ACF-9997-4220-ADB3-C04D92D9182F}">
      <dgm:prSet/>
      <dgm:spPr/>
      <dgm:t>
        <a:bodyPr/>
        <a:lstStyle/>
        <a:p>
          <a:endParaRPr lang="ru-RU"/>
        </a:p>
      </dgm:t>
    </dgm:pt>
    <dgm:pt modelId="{68723AC2-03D4-4002-8D8C-B3CE3D5365DD}" type="sibTrans" cxnId="{AF5E7ACF-9997-4220-ADB3-C04D92D9182F}">
      <dgm:prSet/>
      <dgm:spPr/>
      <dgm:t>
        <a:bodyPr/>
        <a:lstStyle/>
        <a:p>
          <a:endParaRPr lang="ru-RU"/>
        </a:p>
      </dgm:t>
    </dgm:pt>
    <dgm:pt modelId="{29B2C950-1F7E-43BF-8CDF-6980237830F9}">
      <dgm:prSet custT="1"/>
      <dgm:spPr/>
      <dgm:t>
        <a:bodyPr/>
        <a:lstStyle/>
        <a:p>
          <a:r>
            <a:rPr lang="ru-RU" sz="2400" b="0" u="none" kern="1200" dirty="0" err="1" smtClean="0">
              <a:solidFill>
                <a:schemeClr val="tx1"/>
              </a:solidFill>
              <a:effectLst/>
              <a:latin typeface="Times New Roman" panose="02020603050405020304" pitchFamily="18" charset="0"/>
              <a:ea typeface="+mn-ea"/>
              <a:cs typeface="Times New Roman" panose="02020603050405020304" pitchFamily="18" charset="0"/>
            </a:rPr>
            <a:t>Skillshare</a:t>
          </a:r>
          <a:endParaRPr lang="ru-RU" sz="2000" b="0" u="none" dirty="0">
            <a:solidFill>
              <a:schemeClr val="tx1"/>
            </a:solidFill>
            <a:latin typeface="Times New Roman" panose="02020603050405020304" pitchFamily="18" charset="0"/>
            <a:cs typeface="Times New Roman" panose="02020603050405020304" pitchFamily="18" charset="0"/>
          </a:endParaRPr>
        </a:p>
      </dgm:t>
    </dgm:pt>
    <dgm:pt modelId="{BD307586-251B-4E72-934B-97F2AEFF2B5A}" type="parTrans" cxnId="{A15A119F-5B97-4877-A782-3D676630D15D}">
      <dgm:prSet/>
      <dgm:spPr/>
      <dgm:t>
        <a:bodyPr/>
        <a:lstStyle/>
        <a:p>
          <a:endParaRPr lang="ru-RU"/>
        </a:p>
      </dgm:t>
    </dgm:pt>
    <dgm:pt modelId="{A31246A6-A904-4A2B-BDEE-F5C90025548C}" type="sibTrans" cxnId="{A15A119F-5B97-4877-A782-3D676630D15D}">
      <dgm:prSet/>
      <dgm:spPr/>
      <dgm:t>
        <a:bodyPr/>
        <a:lstStyle/>
        <a:p>
          <a:endParaRPr lang="ru-RU"/>
        </a:p>
      </dgm:t>
    </dgm:pt>
    <dgm:pt modelId="{B847BE91-95A1-4248-9185-AB622B7C7C30}" type="pres">
      <dgm:prSet presAssocID="{F504DFBA-5B78-44D8-88F0-DBBDCD9DD347}" presName="compositeShape" presStyleCnt="0">
        <dgm:presLayoutVars>
          <dgm:dir/>
          <dgm:resizeHandles/>
        </dgm:presLayoutVars>
      </dgm:prSet>
      <dgm:spPr/>
    </dgm:pt>
    <dgm:pt modelId="{0DD0238F-AE6C-4ACB-B4F7-7804106F5337}" type="pres">
      <dgm:prSet presAssocID="{F504DFBA-5B78-44D8-88F0-DBBDCD9DD347}" presName="pyramid" presStyleLbl="node1" presStyleIdx="0" presStyleCnt="1" custScaleX="113636" custScaleY="96970"/>
      <dgm:spPr>
        <a:solidFill>
          <a:schemeClr val="accent6">
            <a:lumMod val="40000"/>
            <a:lumOff val="60000"/>
          </a:schemeClr>
        </a:solidFill>
      </dgm:spPr>
    </dgm:pt>
    <dgm:pt modelId="{411D3203-59DC-47BC-8417-F67BF4B2E583}" type="pres">
      <dgm:prSet presAssocID="{F504DFBA-5B78-44D8-88F0-DBBDCD9DD347}" presName="theList" presStyleCnt="0"/>
      <dgm:spPr/>
    </dgm:pt>
    <dgm:pt modelId="{2B5ED1A5-51E8-49A2-981E-5D476AC18AF6}" type="pres">
      <dgm:prSet presAssocID="{E8C06E9A-7D46-43F7-BF23-43CE16DE8507}" presName="aNode" presStyleLbl="fgAcc1" presStyleIdx="0" presStyleCnt="9">
        <dgm:presLayoutVars>
          <dgm:bulletEnabled val="1"/>
        </dgm:presLayoutVars>
      </dgm:prSet>
      <dgm:spPr/>
      <dgm:t>
        <a:bodyPr/>
        <a:lstStyle/>
        <a:p>
          <a:endParaRPr lang="ru-RU"/>
        </a:p>
      </dgm:t>
    </dgm:pt>
    <dgm:pt modelId="{E1704703-5396-4DD5-A05D-504BA890A223}" type="pres">
      <dgm:prSet presAssocID="{E8C06E9A-7D46-43F7-BF23-43CE16DE8507}" presName="aSpace" presStyleCnt="0"/>
      <dgm:spPr/>
    </dgm:pt>
    <dgm:pt modelId="{B2876800-F0BA-4D39-83C5-4D927C78A646}" type="pres">
      <dgm:prSet presAssocID="{A4EABC5E-733B-4450-ABCF-079DBDF3FFB0}" presName="aNode" presStyleLbl="fgAcc1" presStyleIdx="1" presStyleCnt="9">
        <dgm:presLayoutVars>
          <dgm:bulletEnabled val="1"/>
        </dgm:presLayoutVars>
      </dgm:prSet>
      <dgm:spPr/>
      <dgm:t>
        <a:bodyPr/>
        <a:lstStyle/>
        <a:p>
          <a:endParaRPr lang="ru-RU"/>
        </a:p>
      </dgm:t>
    </dgm:pt>
    <dgm:pt modelId="{6A642C6E-5584-4951-8D01-E4CE0BA04717}" type="pres">
      <dgm:prSet presAssocID="{A4EABC5E-733B-4450-ABCF-079DBDF3FFB0}" presName="aSpace" presStyleCnt="0"/>
      <dgm:spPr/>
    </dgm:pt>
    <dgm:pt modelId="{D2DBDF53-192E-479F-A7A5-C567D9FBDFB7}" type="pres">
      <dgm:prSet presAssocID="{4F6E4788-3AD2-452E-BE50-AF0697AB1FC8}" presName="aNode" presStyleLbl="fgAcc1" presStyleIdx="2" presStyleCnt="9">
        <dgm:presLayoutVars>
          <dgm:bulletEnabled val="1"/>
        </dgm:presLayoutVars>
      </dgm:prSet>
      <dgm:spPr/>
      <dgm:t>
        <a:bodyPr/>
        <a:lstStyle/>
        <a:p>
          <a:endParaRPr lang="ru-RU"/>
        </a:p>
      </dgm:t>
    </dgm:pt>
    <dgm:pt modelId="{F8FEF0CB-7F55-4F18-8D8F-77928567AFAD}" type="pres">
      <dgm:prSet presAssocID="{4F6E4788-3AD2-452E-BE50-AF0697AB1FC8}" presName="aSpace" presStyleCnt="0"/>
      <dgm:spPr/>
    </dgm:pt>
    <dgm:pt modelId="{6CF749A6-CC5D-4064-A0BD-8E0B81DD1350}" type="pres">
      <dgm:prSet presAssocID="{0D00F78E-438F-418F-A3D4-1540CA5BA682}" presName="aNode" presStyleLbl="fgAcc1" presStyleIdx="3" presStyleCnt="9">
        <dgm:presLayoutVars>
          <dgm:bulletEnabled val="1"/>
        </dgm:presLayoutVars>
      </dgm:prSet>
      <dgm:spPr/>
      <dgm:t>
        <a:bodyPr/>
        <a:lstStyle/>
        <a:p>
          <a:endParaRPr lang="ru-RU"/>
        </a:p>
      </dgm:t>
    </dgm:pt>
    <dgm:pt modelId="{44F8F792-8A3B-4AB7-8259-895F492DA6AA}" type="pres">
      <dgm:prSet presAssocID="{0D00F78E-438F-418F-A3D4-1540CA5BA682}" presName="aSpace" presStyleCnt="0"/>
      <dgm:spPr/>
    </dgm:pt>
    <dgm:pt modelId="{22C6EE2E-8D30-4B8B-B300-0BFD5CC9DAE1}" type="pres">
      <dgm:prSet presAssocID="{6A6D36A2-AD9A-40F0-A26D-78C34EC17683}" presName="aNode" presStyleLbl="fgAcc1" presStyleIdx="4" presStyleCnt="9">
        <dgm:presLayoutVars>
          <dgm:bulletEnabled val="1"/>
        </dgm:presLayoutVars>
      </dgm:prSet>
      <dgm:spPr/>
      <dgm:t>
        <a:bodyPr/>
        <a:lstStyle/>
        <a:p>
          <a:endParaRPr lang="ru-RU"/>
        </a:p>
      </dgm:t>
    </dgm:pt>
    <dgm:pt modelId="{719D8423-2596-423D-9A7F-A19ED4E35882}" type="pres">
      <dgm:prSet presAssocID="{6A6D36A2-AD9A-40F0-A26D-78C34EC17683}" presName="aSpace" presStyleCnt="0"/>
      <dgm:spPr/>
    </dgm:pt>
    <dgm:pt modelId="{E756599F-A180-4509-B08D-7C1926D0CA2B}" type="pres">
      <dgm:prSet presAssocID="{E99A5303-0EB7-43D3-A529-89418AB0679E}" presName="aNode" presStyleLbl="fgAcc1" presStyleIdx="5" presStyleCnt="9">
        <dgm:presLayoutVars>
          <dgm:bulletEnabled val="1"/>
        </dgm:presLayoutVars>
      </dgm:prSet>
      <dgm:spPr/>
      <dgm:t>
        <a:bodyPr/>
        <a:lstStyle/>
        <a:p>
          <a:endParaRPr lang="ru-RU"/>
        </a:p>
      </dgm:t>
    </dgm:pt>
    <dgm:pt modelId="{178F02DA-517B-4FF9-9B08-B3104C3A24FB}" type="pres">
      <dgm:prSet presAssocID="{E99A5303-0EB7-43D3-A529-89418AB0679E}" presName="aSpace" presStyleCnt="0"/>
      <dgm:spPr/>
    </dgm:pt>
    <dgm:pt modelId="{F8002358-4BCF-4A23-B450-C5C57B98FD52}" type="pres">
      <dgm:prSet presAssocID="{29B2C950-1F7E-43BF-8CDF-6980237830F9}" presName="aNode" presStyleLbl="fgAcc1" presStyleIdx="6" presStyleCnt="9">
        <dgm:presLayoutVars>
          <dgm:bulletEnabled val="1"/>
        </dgm:presLayoutVars>
      </dgm:prSet>
      <dgm:spPr/>
      <dgm:t>
        <a:bodyPr/>
        <a:lstStyle/>
        <a:p>
          <a:endParaRPr lang="ru-RU"/>
        </a:p>
      </dgm:t>
    </dgm:pt>
    <dgm:pt modelId="{ED477F4F-AECC-4330-B8F8-30C2C6CB64CE}" type="pres">
      <dgm:prSet presAssocID="{29B2C950-1F7E-43BF-8CDF-6980237830F9}" presName="aSpace" presStyleCnt="0"/>
      <dgm:spPr/>
    </dgm:pt>
    <dgm:pt modelId="{DBF83FA1-DE4A-434C-A07B-1C62294A4EA2}" type="pres">
      <dgm:prSet presAssocID="{27455A52-CC22-47BB-A656-518AEE061F76}" presName="aNode" presStyleLbl="fgAcc1" presStyleIdx="7" presStyleCnt="9" custLinFactNeighborX="466" custLinFactNeighborY="51383">
        <dgm:presLayoutVars>
          <dgm:bulletEnabled val="1"/>
        </dgm:presLayoutVars>
      </dgm:prSet>
      <dgm:spPr/>
      <dgm:t>
        <a:bodyPr/>
        <a:lstStyle/>
        <a:p>
          <a:endParaRPr lang="ru-RU"/>
        </a:p>
      </dgm:t>
    </dgm:pt>
    <dgm:pt modelId="{DB63C629-322D-45B1-8A9D-A987A520D9EF}" type="pres">
      <dgm:prSet presAssocID="{27455A52-CC22-47BB-A656-518AEE061F76}" presName="aSpace" presStyleCnt="0"/>
      <dgm:spPr/>
    </dgm:pt>
    <dgm:pt modelId="{16E54F4F-C63B-4FA7-8204-81A1F759788E}" type="pres">
      <dgm:prSet presAssocID="{D2EC0F74-FA77-44A3-8750-1F2B618512E0}" presName="aNode" presStyleLbl="fgAcc1" presStyleIdx="8" presStyleCnt="9">
        <dgm:presLayoutVars>
          <dgm:bulletEnabled val="1"/>
        </dgm:presLayoutVars>
      </dgm:prSet>
      <dgm:spPr/>
      <dgm:t>
        <a:bodyPr/>
        <a:lstStyle/>
        <a:p>
          <a:endParaRPr lang="ru-RU"/>
        </a:p>
      </dgm:t>
    </dgm:pt>
    <dgm:pt modelId="{D0B72A51-7203-4D68-BEC1-A4F87F12ED8C}" type="pres">
      <dgm:prSet presAssocID="{D2EC0F74-FA77-44A3-8750-1F2B618512E0}" presName="aSpace" presStyleCnt="0"/>
      <dgm:spPr/>
    </dgm:pt>
  </dgm:ptLst>
  <dgm:cxnLst>
    <dgm:cxn modelId="{E7E2649C-607E-4203-B673-A3B15D556929}" srcId="{F504DFBA-5B78-44D8-88F0-DBBDCD9DD347}" destId="{D2EC0F74-FA77-44A3-8750-1F2B618512E0}" srcOrd="8" destOrd="0" parTransId="{F6F15C93-9E16-4AD5-BD96-7FB6A9E7BA0E}" sibTransId="{21D0152A-BDA0-439A-A713-C1111BDCD378}"/>
    <dgm:cxn modelId="{6FA4E696-FB4A-4F15-BA41-FB1806CCAE85}" type="presOf" srcId="{27455A52-CC22-47BB-A656-518AEE061F76}" destId="{DBF83FA1-DE4A-434C-A07B-1C62294A4EA2}" srcOrd="0" destOrd="0" presId="urn:microsoft.com/office/officeart/2005/8/layout/pyramid2"/>
    <dgm:cxn modelId="{4B081EA0-92EB-441F-ABC8-EF9B237ADB73}" type="presOf" srcId="{E99A5303-0EB7-43D3-A529-89418AB0679E}" destId="{E756599F-A180-4509-B08D-7C1926D0CA2B}" srcOrd="0" destOrd="0" presId="urn:microsoft.com/office/officeart/2005/8/layout/pyramid2"/>
    <dgm:cxn modelId="{A1AEF1A3-C3D2-4B6E-8574-6F38D0E6ECA3}" srcId="{F504DFBA-5B78-44D8-88F0-DBBDCD9DD347}" destId="{E8C06E9A-7D46-43F7-BF23-43CE16DE8507}" srcOrd="0" destOrd="0" parTransId="{A9D4787A-ABE2-4AE5-BDC0-F5F912C12E92}" sibTransId="{047627FB-403E-49AB-8C0F-FFBF5690D369}"/>
    <dgm:cxn modelId="{CC7FC3E0-6E85-4911-98D2-21B9CB5E63EC}" srcId="{F504DFBA-5B78-44D8-88F0-DBBDCD9DD347}" destId="{0D00F78E-438F-418F-A3D4-1540CA5BA682}" srcOrd="3" destOrd="0" parTransId="{F5B3D486-096F-4C54-883F-37DC6A7EDCEB}" sibTransId="{CC638F76-EC70-40F7-B480-6A3466298361}"/>
    <dgm:cxn modelId="{CE823873-41C1-4202-9414-6671A762EAB8}" type="presOf" srcId="{29B2C950-1F7E-43BF-8CDF-6980237830F9}" destId="{F8002358-4BCF-4A23-B450-C5C57B98FD52}" srcOrd="0" destOrd="0" presId="urn:microsoft.com/office/officeart/2005/8/layout/pyramid2"/>
    <dgm:cxn modelId="{81F3408A-3F1F-4418-963F-336E55C19966}" srcId="{F504DFBA-5B78-44D8-88F0-DBBDCD9DD347}" destId="{A4EABC5E-733B-4450-ABCF-079DBDF3FFB0}" srcOrd="1" destOrd="0" parTransId="{C36AB301-465B-42D8-8313-8BC2AD6F0444}" sibTransId="{4EAFC1BA-210B-4266-87D1-7F097D6220B0}"/>
    <dgm:cxn modelId="{4416D8DC-1EA9-40CD-A75F-577B860D9234}" type="presOf" srcId="{4F6E4788-3AD2-452E-BE50-AF0697AB1FC8}" destId="{D2DBDF53-192E-479F-A7A5-C567D9FBDFB7}" srcOrd="0" destOrd="0" presId="urn:microsoft.com/office/officeart/2005/8/layout/pyramid2"/>
    <dgm:cxn modelId="{993E708F-5ADF-4BCE-A0E1-8F7F3FA52FAD}" srcId="{F504DFBA-5B78-44D8-88F0-DBBDCD9DD347}" destId="{4F6E4788-3AD2-452E-BE50-AF0697AB1FC8}" srcOrd="2" destOrd="0" parTransId="{48009D41-449F-4563-9C49-1FB0620971BC}" sibTransId="{5F89D7DA-A7AC-4614-8536-2019F1B451AD}"/>
    <dgm:cxn modelId="{7CD89E65-377D-4AE2-898F-8AB1119E449A}" type="presOf" srcId="{A4EABC5E-733B-4450-ABCF-079DBDF3FFB0}" destId="{B2876800-F0BA-4D39-83C5-4D927C78A646}" srcOrd="0" destOrd="0" presId="urn:microsoft.com/office/officeart/2005/8/layout/pyramid2"/>
    <dgm:cxn modelId="{7A7228CC-C9BC-4DA5-AAD7-40BBFA917615}" type="presOf" srcId="{6A6D36A2-AD9A-40F0-A26D-78C34EC17683}" destId="{22C6EE2E-8D30-4B8B-B300-0BFD5CC9DAE1}" srcOrd="0" destOrd="0" presId="urn:microsoft.com/office/officeart/2005/8/layout/pyramid2"/>
    <dgm:cxn modelId="{73CC8FB1-BF97-4239-B977-409164DFD631}" srcId="{F504DFBA-5B78-44D8-88F0-DBBDCD9DD347}" destId="{27455A52-CC22-47BB-A656-518AEE061F76}" srcOrd="7" destOrd="0" parTransId="{68C03546-61D7-436D-901A-FBC3E71CF3BF}" sibTransId="{AD08938E-FE10-4E6F-A521-7EF282007E7D}"/>
    <dgm:cxn modelId="{C5B2B14A-56EF-4A94-8835-04F80C927F56}" type="presOf" srcId="{F504DFBA-5B78-44D8-88F0-DBBDCD9DD347}" destId="{B847BE91-95A1-4248-9185-AB622B7C7C30}" srcOrd="0" destOrd="0" presId="urn:microsoft.com/office/officeart/2005/8/layout/pyramid2"/>
    <dgm:cxn modelId="{AF5E7ACF-9997-4220-ADB3-C04D92D9182F}" srcId="{F504DFBA-5B78-44D8-88F0-DBBDCD9DD347}" destId="{E99A5303-0EB7-43D3-A529-89418AB0679E}" srcOrd="5" destOrd="0" parTransId="{4C2BFFD7-FC97-4FB0-853F-8B60EC68A4B2}" sibTransId="{68723AC2-03D4-4002-8D8C-B3CE3D5365DD}"/>
    <dgm:cxn modelId="{5D61C9D4-D45E-48A1-8B75-10F89335E4C7}" type="presOf" srcId="{0D00F78E-438F-418F-A3D4-1540CA5BA682}" destId="{6CF749A6-CC5D-4064-A0BD-8E0B81DD1350}" srcOrd="0" destOrd="0" presId="urn:microsoft.com/office/officeart/2005/8/layout/pyramid2"/>
    <dgm:cxn modelId="{A15A119F-5B97-4877-A782-3D676630D15D}" srcId="{F504DFBA-5B78-44D8-88F0-DBBDCD9DD347}" destId="{29B2C950-1F7E-43BF-8CDF-6980237830F9}" srcOrd="6" destOrd="0" parTransId="{BD307586-251B-4E72-934B-97F2AEFF2B5A}" sibTransId="{A31246A6-A904-4A2B-BDEE-F5C90025548C}"/>
    <dgm:cxn modelId="{C8912C7B-28E2-4DA0-A207-966933252C41}" type="presOf" srcId="{D2EC0F74-FA77-44A3-8750-1F2B618512E0}" destId="{16E54F4F-C63B-4FA7-8204-81A1F759788E}" srcOrd="0" destOrd="0" presId="urn:microsoft.com/office/officeart/2005/8/layout/pyramid2"/>
    <dgm:cxn modelId="{892C0317-F5B8-462F-97FF-2E3CBFF467E6}" srcId="{F504DFBA-5B78-44D8-88F0-DBBDCD9DD347}" destId="{6A6D36A2-AD9A-40F0-A26D-78C34EC17683}" srcOrd="4" destOrd="0" parTransId="{E8792E10-2B55-49CC-A41D-626C4EA7C619}" sibTransId="{C80B7FCA-B395-44B8-9C3C-9BBB4577ED43}"/>
    <dgm:cxn modelId="{5E5A916D-53E5-4628-8529-CD9C53525DAE}" type="presOf" srcId="{E8C06E9A-7D46-43F7-BF23-43CE16DE8507}" destId="{2B5ED1A5-51E8-49A2-981E-5D476AC18AF6}" srcOrd="0" destOrd="0" presId="urn:microsoft.com/office/officeart/2005/8/layout/pyramid2"/>
    <dgm:cxn modelId="{E65B222C-642D-4FB2-99E1-64D7E75D2D55}" type="presParOf" srcId="{B847BE91-95A1-4248-9185-AB622B7C7C30}" destId="{0DD0238F-AE6C-4ACB-B4F7-7804106F5337}" srcOrd="0" destOrd="0" presId="urn:microsoft.com/office/officeart/2005/8/layout/pyramid2"/>
    <dgm:cxn modelId="{BDD20855-7633-41E8-BA8C-D9EB4656A300}" type="presParOf" srcId="{B847BE91-95A1-4248-9185-AB622B7C7C30}" destId="{411D3203-59DC-47BC-8417-F67BF4B2E583}" srcOrd="1" destOrd="0" presId="urn:microsoft.com/office/officeart/2005/8/layout/pyramid2"/>
    <dgm:cxn modelId="{80C9E253-9D0A-4085-80B9-381877340BA6}" type="presParOf" srcId="{411D3203-59DC-47BC-8417-F67BF4B2E583}" destId="{2B5ED1A5-51E8-49A2-981E-5D476AC18AF6}" srcOrd="0" destOrd="0" presId="urn:microsoft.com/office/officeart/2005/8/layout/pyramid2"/>
    <dgm:cxn modelId="{2AF7F283-91F4-41EB-A245-6BBEFF86A5E4}" type="presParOf" srcId="{411D3203-59DC-47BC-8417-F67BF4B2E583}" destId="{E1704703-5396-4DD5-A05D-504BA890A223}" srcOrd="1" destOrd="0" presId="urn:microsoft.com/office/officeart/2005/8/layout/pyramid2"/>
    <dgm:cxn modelId="{B5592509-E120-4685-8A43-4D3151183965}" type="presParOf" srcId="{411D3203-59DC-47BC-8417-F67BF4B2E583}" destId="{B2876800-F0BA-4D39-83C5-4D927C78A646}" srcOrd="2" destOrd="0" presId="urn:microsoft.com/office/officeart/2005/8/layout/pyramid2"/>
    <dgm:cxn modelId="{E69BE734-9763-4F6B-8657-BB4328F772B2}" type="presParOf" srcId="{411D3203-59DC-47BC-8417-F67BF4B2E583}" destId="{6A642C6E-5584-4951-8D01-E4CE0BA04717}" srcOrd="3" destOrd="0" presId="urn:microsoft.com/office/officeart/2005/8/layout/pyramid2"/>
    <dgm:cxn modelId="{4FFC8850-FEA5-4EE5-9FD8-F78C170678B0}" type="presParOf" srcId="{411D3203-59DC-47BC-8417-F67BF4B2E583}" destId="{D2DBDF53-192E-479F-A7A5-C567D9FBDFB7}" srcOrd="4" destOrd="0" presId="urn:microsoft.com/office/officeart/2005/8/layout/pyramid2"/>
    <dgm:cxn modelId="{926AE5B3-D4B9-44EF-AD2B-C11FE1C22269}" type="presParOf" srcId="{411D3203-59DC-47BC-8417-F67BF4B2E583}" destId="{F8FEF0CB-7F55-4F18-8D8F-77928567AFAD}" srcOrd="5" destOrd="0" presId="urn:microsoft.com/office/officeart/2005/8/layout/pyramid2"/>
    <dgm:cxn modelId="{48D65E77-5C16-45B0-BEBC-AFF4F6C4D772}" type="presParOf" srcId="{411D3203-59DC-47BC-8417-F67BF4B2E583}" destId="{6CF749A6-CC5D-4064-A0BD-8E0B81DD1350}" srcOrd="6" destOrd="0" presId="urn:microsoft.com/office/officeart/2005/8/layout/pyramid2"/>
    <dgm:cxn modelId="{7B355F40-8AE2-4862-991F-2389848ADE3F}" type="presParOf" srcId="{411D3203-59DC-47BC-8417-F67BF4B2E583}" destId="{44F8F792-8A3B-4AB7-8259-895F492DA6AA}" srcOrd="7" destOrd="0" presId="urn:microsoft.com/office/officeart/2005/8/layout/pyramid2"/>
    <dgm:cxn modelId="{21626D27-9B57-4B4E-BF2B-F1783E883FEA}" type="presParOf" srcId="{411D3203-59DC-47BC-8417-F67BF4B2E583}" destId="{22C6EE2E-8D30-4B8B-B300-0BFD5CC9DAE1}" srcOrd="8" destOrd="0" presId="urn:microsoft.com/office/officeart/2005/8/layout/pyramid2"/>
    <dgm:cxn modelId="{FDE78FA8-0ADF-4640-A2AA-E3A5BACAEB0A}" type="presParOf" srcId="{411D3203-59DC-47BC-8417-F67BF4B2E583}" destId="{719D8423-2596-423D-9A7F-A19ED4E35882}" srcOrd="9" destOrd="0" presId="urn:microsoft.com/office/officeart/2005/8/layout/pyramid2"/>
    <dgm:cxn modelId="{4B3F8FDB-E60C-4BB0-AA9F-05E5359F77C7}" type="presParOf" srcId="{411D3203-59DC-47BC-8417-F67BF4B2E583}" destId="{E756599F-A180-4509-B08D-7C1926D0CA2B}" srcOrd="10" destOrd="0" presId="urn:microsoft.com/office/officeart/2005/8/layout/pyramid2"/>
    <dgm:cxn modelId="{9CAA5D3B-52D4-4B0F-BACF-32D301B0C5E6}" type="presParOf" srcId="{411D3203-59DC-47BC-8417-F67BF4B2E583}" destId="{178F02DA-517B-4FF9-9B08-B3104C3A24FB}" srcOrd="11" destOrd="0" presId="urn:microsoft.com/office/officeart/2005/8/layout/pyramid2"/>
    <dgm:cxn modelId="{52F7D02B-DFC9-4ABB-BB83-247AB20AE551}" type="presParOf" srcId="{411D3203-59DC-47BC-8417-F67BF4B2E583}" destId="{F8002358-4BCF-4A23-B450-C5C57B98FD52}" srcOrd="12" destOrd="0" presId="urn:microsoft.com/office/officeart/2005/8/layout/pyramid2"/>
    <dgm:cxn modelId="{6679DA11-06F9-4A0A-89BF-9F5236E1E828}" type="presParOf" srcId="{411D3203-59DC-47BC-8417-F67BF4B2E583}" destId="{ED477F4F-AECC-4330-B8F8-30C2C6CB64CE}" srcOrd="13" destOrd="0" presId="urn:microsoft.com/office/officeart/2005/8/layout/pyramid2"/>
    <dgm:cxn modelId="{A3724D56-A15A-42F5-B4AC-7D556FB5ACD6}" type="presParOf" srcId="{411D3203-59DC-47BC-8417-F67BF4B2E583}" destId="{DBF83FA1-DE4A-434C-A07B-1C62294A4EA2}" srcOrd="14" destOrd="0" presId="urn:microsoft.com/office/officeart/2005/8/layout/pyramid2"/>
    <dgm:cxn modelId="{C78155FA-D841-43D3-A4F9-DC667C8B0A67}" type="presParOf" srcId="{411D3203-59DC-47BC-8417-F67BF4B2E583}" destId="{DB63C629-322D-45B1-8A9D-A987A520D9EF}" srcOrd="15" destOrd="0" presId="urn:microsoft.com/office/officeart/2005/8/layout/pyramid2"/>
    <dgm:cxn modelId="{0FA48BC1-14B7-4E1F-A16D-B63D73CB2663}" type="presParOf" srcId="{411D3203-59DC-47BC-8417-F67BF4B2E583}" destId="{16E54F4F-C63B-4FA7-8204-81A1F759788E}" srcOrd="16" destOrd="0" presId="urn:microsoft.com/office/officeart/2005/8/layout/pyramid2"/>
    <dgm:cxn modelId="{6425C3AF-97D5-4CC4-A400-81579081B47B}" type="presParOf" srcId="{411D3203-59DC-47BC-8417-F67BF4B2E583}" destId="{D0B72A51-7203-4D68-BEC1-A4F87F12ED8C}" srcOrd="1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AA7F972-47E3-4F2D-ACBA-3625FECB4B47}" type="doc">
      <dgm:prSet loTypeId="urn:microsoft.com/office/officeart/2005/8/layout/chevron2" loCatId="list" qsTypeId="urn:microsoft.com/office/officeart/2005/8/quickstyle/3d3" qsCatId="3D" csTypeId="urn:microsoft.com/office/officeart/2005/8/colors/accent1_2" csCatId="accent1" phldr="1"/>
      <dgm:spPr/>
      <dgm:t>
        <a:bodyPr/>
        <a:lstStyle/>
        <a:p>
          <a:endParaRPr lang="ru-RU"/>
        </a:p>
      </dgm:t>
    </dgm:pt>
    <dgm:pt modelId="{15BE527E-70C9-471B-8E05-F38D58730468}">
      <dgm:prSet phldrT="[Текст]" custT="1"/>
      <dgm:spPr/>
      <dgm:t>
        <a:bodyPr/>
        <a:lstStyle/>
        <a:p>
          <a:r>
            <a:rPr lang="ru-RU" sz="2000" dirty="0" err="1" smtClean="0">
              <a:solidFill>
                <a:srgbClr val="000099"/>
              </a:solidFill>
              <a:latin typeface="Times New Roman" panose="02020603050405020304" pitchFamily="18" charset="0"/>
              <a:cs typeface="Times New Roman" panose="02020603050405020304" pitchFamily="18" charset="0"/>
            </a:rPr>
            <a:t>Шығармашылық</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өнер</a:t>
          </a:r>
          <a:endParaRPr lang="ru-RU" sz="2000" dirty="0">
            <a:solidFill>
              <a:srgbClr val="000099"/>
            </a:solidFill>
            <a:latin typeface="Times New Roman" panose="02020603050405020304" pitchFamily="18" charset="0"/>
            <a:cs typeface="Times New Roman" panose="02020603050405020304" pitchFamily="18" charset="0"/>
          </a:endParaRPr>
        </a:p>
      </dgm:t>
    </dgm:pt>
    <dgm:pt modelId="{4045AC4A-7628-4E16-B446-077D91C56B9A}" type="parTrans" cxnId="{8996AE3E-893B-478F-A705-A505C4DA7B3C}">
      <dgm:prSet/>
      <dgm:spPr/>
      <dgm:t>
        <a:bodyPr/>
        <a:lstStyle/>
        <a:p>
          <a:endParaRPr lang="ru-RU"/>
        </a:p>
      </dgm:t>
    </dgm:pt>
    <dgm:pt modelId="{AF9F7EB3-CD06-4015-AB6E-1B7A00AC3C9D}" type="sibTrans" cxnId="{8996AE3E-893B-478F-A705-A505C4DA7B3C}">
      <dgm:prSet/>
      <dgm:spPr/>
      <dgm:t>
        <a:bodyPr/>
        <a:lstStyle/>
        <a:p>
          <a:endParaRPr lang="ru-RU"/>
        </a:p>
      </dgm:t>
    </dgm:pt>
    <dgm:pt modelId="{0CE5FF42-7690-4355-9B97-6E5CFC301656}">
      <dgm:prSet phldrT="[Текст]"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ru-RU" sz="2000" dirty="0" err="1" smtClean="0">
              <a:solidFill>
                <a:srgbClr val="000099"/>
              </a:solidFill>
              <a:latin typeface="Times New Roman" panose="02020603050405020304" pitchFamily="18" charset="0"/>
              <a:cs typeface="Times New Roman" panose="02020603050405020304" pitchFamily="18" charset="0"/>
            </a:rPr>
            <a:t>графикалық</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дизайндан</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бастап</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бейнелеу</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өнеріне</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аспаздық</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және</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музыкалық</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өндіріске</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дейін</a:t>
          </a:r>
          <a:r>
            <a:rPr lang="ru-RU" sz="2000" dirty="0" smtClean="0">
              <a:solidFill>
                <a:srgbClr val="000099"/>
              </a:solidFill>
              <a:latin typeface="Times New Roman" panose="02020603050405020304" pitchFamily="18" charset="0"/>
              <a:cs typeface="Times New Roman" panose="02020603050405020304" pitchFamily="18" charset="0"/>
            </a:rPr>
            <a:t>.</a:t>
          </a:r>
        </a:p>
      </dgm:t>
    </dgm:pt>
    <dgm:pt modelId="{DD220B6E-40E4-40E5-BD24-129F2F65B5EB}" type="parTrans" cxnId="{D23B1EF5-D44D-4F72-BBC1-5BF49642152E}">
      <dgm:prSet/>
      <dgm:spPr/>
      <dgm:t>
        <a:bodyPr/>
        <a:lstStyle/>
        <a:p>
          <a:endParaRPr lang="ru-RU"/>
        </a:p>
      </dgm:t>
    </dgm:pt>
    <dgm:pt modelId="{A23A600A-10E1-46A1-9D60-3F95484A1234}" type="sibTrans" cxnId="{D23B1EF5-D44D-4F72-BBC1-5BF49642152E}">
      <dgm:prSet/>
      <dgm:spPr/>
      <dgm:t>
        <a:bodyPr/>
        <a:lstStyle/>
        <a:p>
          <a:endParaRPr lang="ru-RU"/>
        </a:p>
      </dgm:t>
    </dgm:pt>
    <dgm:pt modelId="{2B0D42BC-0038-4F68-BA93-9981EF395C9F}">
      <dgm:prSet phldrT="[Текст]" custT="1"/>
      <dgm:spPr/>
      <dgm:t>
        <a:bodyPr/>
        <a:lstStyle/>
        <a:p>
          <a:r>
            <a:rPr lang="ru-RU" sz="2000" dirty="0" smtClean="0">
              <a:solidFill>
                <a:srgbClr val="000099"/>
              </a:solidFill>
              <a:latin typeface="Times New Roman" panose="02020603050405020304" pitchFamily="18" charset="0"/>
              <a:cs typeface="Times New Roman" panose="02020603050405020304" pitchFamily="18" charset="0"/>
            </a:rPr>
            <a:t>Технология</a:t>
          </a:r>
          <a:endParaRPr lang="ru-RU" sz="2000" dirty="0">
            <a:solidFill>
              <a:srgbClr val="000099"/>
            </a:solidFill>
            <a:latin typeface="Times New Roman" panose="02020603050405020304" pitchFamily="18" charset="0"/>
            <a:cs typeface="Times New Roman" panose="02020603050405020304" pitchFamily="18" charset="0"/>
          </a:endParaRPr>
        </a:p>
      </dgm:t>
    </dgm:pt>
    <dgm:pt modelId="{6F8854E5-DF86-41CB-97CE-C75DD5619C18}" type="parTrans" cxnId="{A98BE689-6DCD-4611-9FE5-394D797DADBF}">
      <dgm:prSet/>
      <dgm:spPr/>
      <dgm:t>
        <a:bodyPr/>
        <a:lstStyle/>
        <a:p>
          <a:endParaRPr lang="ru-RU"/>
        </a:p>
      </dgm:t>
    </dgm:pt>
    <dgm:pt modelId="{D4876570-ADF1-4530-A7D7-297F6FED42C1}" type="sibTrans" cxnId="{A98BE689-6DCD-4611-9FE5-394D797DADBF}">
      <dgm:prSet/>
      <dgm:spPr/>
      <dgm:t>
        <a:bodyPr/>
        <a:lstStyle/>
        <a:p>
          <a:endParaRPr lang="ru-RU"/>
        </a:p>
      </dgm:t>
    </dgm:pt>
    <dgm:pt modelId="{21214DB9-6099-4263-814D-6BEB9523A649}">
      <dgm:prSet phldrT="[Текст]"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ru-RU" sz="2000" dirty="0" err="1" smtClean="0">
              <a:solidFill>
                <a:srgbClr val="000099"/>
              </a:solidFill>
              <a:latin typeface="Times New Roman" panose="02020603050405020304" pitchFamily="18" charset="0"/>
              <a:cs typeface="Times New Roman" panose="02020603050405020304" pitchFamily="18" charset="0"/>
            </a:rPr>
            <a:t>соның</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ішінде</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деректер</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туралы</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ғылым</a:t>
          </a:r>
          <a:r>
            <a:rPr lang="ru-RU" sz="2000" dirty="0" smtClean="0">
              <a:solidFill>
                <a:srgbClr val="000099"/>
              </a:solidFill>
              <a:latin typeface="Times New Roman" panose="02020603050405020304" pitchFamily="18" charset="0"/>
              <a:cs typeface="Times New Roman" panose="02020603050405020304" pitchFamily="18" charset="0"/>
            </a:rPr>
            <a:t>, веб-дизайн </a:t>
          </a:r>
          <a:r>
            <a:rPr lang="ru-RU" sz="2000" dirty="0" err="1" smtClean="0">
              <a:solidFill>
                <a:srgbClr val="000099"/>
              </a:solidFill>
              <a:latin typeface="Times New Roman" panose="02020603050405020304" pitchFamily="18" charset="0"/>
              <a:cs typeface="Times New Roman" panose="02020603050405020304" pitchFamily="18" charset="0"/>
            </a:rPr>
            <a:t>және</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электрондық</a:t>
          </a:r>
          <a:r>
            <a:rPr lang="ru-RU" sz="2000" dirty="0" smtClean="0">
              <a:solidFill>
                <a:srgbClr val="000099"/>
              </a:solidFill>
              <a:latin typeface="Times New Roman" panose="02020603050405020304" pitchFamily="18" charset="0"/>
              <a:cs typeface="Times New Roman" panose="02020603050405020304" pitchFamily="18" charset="0"/>
            </a:rPr>
            <a:t> коммерция</a:t>
          </a:r>
          <a:r>
            <a:rPr lang="ru-RU" sz="1100" dirty="0" smtClean="0">
              <a:solidFill>
                <a:srgbClr val="000099"/>
              </a:solidFill>
            </a:rPr>
            <a:t>.</a:t>
          </a:r>
        </a:p>
      </dgm:t>
    </dgm:pt>
    <dgm:pt modelId="{CCC69B1A-05A6-4500-B791-7455AD3BA4B6}" type="parTrans" cxnId="{9CF97F7F-7D5A-4A85-8244-551397F22D01}">
      <dgm:prSet/>
      <dgm:spPr/>
      <dgm:t>
        <a:bodyPr/>
        <a:lstStyle/>
        <a:p>
          <a:endParaRPr lang="ru-RU"/>
        </a:p>
      </dgm:t>
    </dgm:pt>
    <dgm:pt modelId="{719F1308-911E-40FC-AE62-F6D7C73D584E}" type="sibTrans" cxnId="{9CF97F7F-7D5A-4A85-8244-551397F22D01}">
      <dgm:prSet/>
      <dgm:spPr/>
      <dgm:t>
        <a:bodyPr/>
        <a:lstStyle/>
        <a:p>
          <a:endParaRPr lang="ru-RU"/>
        </a:p>
      </dgm:t>
    </dgm:pt>
    <dgm:pt modelId="{C17EE10F-4BD0-4F16-A2C0-1D62E4FC506B}">
      <dgm:prSet phldrT="[Текст]" custT="1"/>
      <dgm:spPr/>
      <dgm:t>
        <a:bodyPr/>
        <a:lstStyle/>
        <a:p>
          <a:r>
            <a:rPr lang="ru-RU" sz="2000" dirty="0" smtClean="0">
              <a:solidFill>
                <a:srgbClr val="000099"/>
              </a:solidFill>
              <a:latin typeface="Times New Roman" panose="02020603050405020304" pitchFamily="18" charset="0"/>
              <a:cs typeface="Times New Roman" panose="02020603050405020304" pitchFamily="18" charset="0"/>
            </a:rPr>
            <a:t>Бизнес</a:t>
          </a:r>
          <a:endParaRPr lang="ru-RU" sz="2000" dirty="0">
            <a:solidFill>
              <a:srgbClr val="000099"/>
            </a:solidFill>
            <a:latin typeface="Times New Roman" panose="02020603050405020304" pitchFamily="18" charset="0"/>
            <a:cs typeface="Times New Roman" panose="02020603050405020304" pitchFamily="18" charset="0"/>
          </a:endParaRPr>
        </a:p>
      </dgm:t>
    </dgm:pt>
    <dgm:pt modelId="{F6E1AC85-D5DD-4430-91C9-548DAAB7F4E8}" type="parTrans" cxnId="{681F4807-1826-4B7C-989C-5120F7F3A0D3}">
      <dgm:prSet/>
      <dgm:spPr/>
      <dgm:t>
        <a:bodyPr/>
        <a:lstStyle/>
        <a:p>
          <a:endParaRPr lang="ru-RU"/>
        </a:p>
      </dgm:t>
    </dgm:pt>
    <dgm:pt modelId="{20FADB2E-1D25-4632-B71C-B22DC3A27AC9}" type="sibTrans" cxnId="{681F4807-1826-4B7C-989C-5120F7F3A0D3}">
      <dgm:prSet/>
      <dgm:spPr/>
      <dgm:t>
        <a:bodyPr/>
        <a:lstStyle/>
        <a:p>
          <a:endParaRPr lang="ru-RU"/>
        </a:p>
      </dgm:t>
    </dgm:pt>
    <dgm:pt modelId="{C24BF858-EA13-4B6C-B864-46B4BA4EBD29}">
      <dgm:prSet phldrT="[Текст]"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ru-RU" sz="2000" dirty="0" err="1" smtClean="0">
              <a:solidFill>
                <a:srgbClr val="000099"/>
              </a:solidFill>
              <a:latin typeface="Times New Roman" panose="02020603050405020304" pitchFamily="18" charset="0"/>
              <a:cs typeface="Times New Roman" panose="02020603050405020304" pitchFamily="18" charset="0"/>
            </a:rPr>
            <a:t>қаржы</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бухгалтерлік</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есеп</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жобаларды</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басқару</a:t>
          </a:r>
          <a:r>
            <a:rPr lang="ru-RU" sz="1100" dirty="0" smtClean="0">
              <a:solidFill>
                <a:srgbClr val="000099"/>
              </a:solidFill>
            </a:rPr>
            <a:t>.</a:t>
          </a:r>
        </a:p>
      </dgm:t>
    </dgm:pt>
    <dgm:pt modelId="{897BAF36-CEC8-410E-A27A-431F5A138ECD}" type="parTrans" cxnId="{8E7E5422-58CD-4E3F-82E4-3595AD9D2291}">
      <dgm:prSet/>
      <dgm:spPr/>
      <dgm:t>
        <a:bodyPr/>
        <a:lstStyle/>
        <a:p>
          <a:endParaRPr lang="ru-RU"/>
        </a:p>
      </dgm:t>
    </dgm:pt>
    <dgm:pt modelId="{56155B98-8CC2-4700-82F7-DC565ACA896E}" type="sibTrans" cxnId="{8E7E5422-58CD-4E3F-82E4-3595AD9D2291}">
      <dgm:prSet/>
      <dgm:spPr/>
      <dgm:t>
        <a:bodyPr/>
        <a:lstStyle/>
        <a:p>
          <a:endParaRPr lang="ru-RU"/>
        </a:p>
      </dgm:t>
    </dgm:pt>
    <dgm:pt modelId="{3D536730-E645-4394-BEF4-559BDA1C8F8C}">
      <dgm:prSet custT="1"/>
      <dgm:spPr/>
      <dgm:t>
        <a:bodyPr/>
        <a:lstStyle/>
        <a:p>
          <a:r>
            <a:rPr lang="ru-RU" sz="2000" dirty="0" err="1" smtClean="0">
              <a:solidFill>
                <a:srgbClr val="000099"/>
              </a:solidFill>
              <a:latin typeface="Times New Roman" panose="02020603050405020304" pitchFamily="18" charset="0"/>
              <a:cs typeface="Times New Roman" panose="02020603050405020304" pitchFamily="18" charset="0"/>
            </a:rPr>
            <a:t>Өмір</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салты</a:t>
          </a:r>
          <a:endParaRPr lang="ru-RU" sz="2000" dirty="0">
            <a:solidFill>
              <a:srgbClr val="000099"/>
            </a:solidFill>
            <a:latin typeface="Times New Roman" panose="02020603050405020304" pitchFamily="18" charset="0"/>
            <a:cs typeface="Times New Roman" panose="02020603050405020304" pitchFamily="18" charset="0"/>
          </a:endParaRPr>
        </a:p>
      </dgm:t>
    </dgm:pt>
    <dgm:pt modelId="{B65078FA-362D-4096-BAA2-9E549C6EC7C7}" type="parTrans" cxnId="{34AD810A-5B50-4B5A-99FC-64F86D6FC8A0}">
      <dgm:prSet/>
      <dgm:spPr/>
      <dgm:t>
        <a:bodyPr/>
        <a:lstStyle/>
        <a:p>
          <a:endParaRPr lang="ru-RU"/>
        </a:p>
      </dgm:t>
    </dgm:pt>
    <dgm:pt modelId="{151FD422-6E0C-4B8D-9BA5-B5B991FC9943}" type="sibTrans" cxnId="{34AD810A-5B50-4B5A-99FC-64F86D6FC8A0}">
      <dgm:prSet/>
      <dgm:spPr/>
      <dgm:t>
        <a:bodyPr/>
        <a:lstStyle/>
        <a:p>
          <a:endParaRPr lang="ru-RU"/>
        </a:p>
      </dgm:t>
    </dgm:pt>
    <dgm:pt modelId="{9B12C4A0-F97F-4FC9-A026-FCAAB93579FB}">
      <dgm:prSet custT="1"/>
      <dgm:spPr/>
      <dgm:t>
        <a:bodyPr/>
        <a:lstStyle/>
        <a:p>
          <a:pPr lvl="0"/>
          <a:r>
            <a:rPr lang="ru-RU" sz="2000" dirty="0" err="1" smtClean="0">
              <a:solidFill>
                <a:srgbClr val="000099"/>
              </a:solidFill>
              <a:latin typeface="Times New Roman" panose="02020603050405020304" pitchFamily="18" charset="0"/>
              <a:cs typeface="Times New Roman" panose="02020603050405020304" pitchFamily="18" charset="0"/>
            </a:rPr>
            <a:t>оқыту</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тілдер</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ойын</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және</a:t>
          </a:r>
          <a:r>
            <a:rPr lang="ru-RU" sz="2000" dirty="0" smtClean="0">
              <a:solidFill>
                <a:srgbClr val="000099"/>
              </a:solidFill>
              <a:latin typeface="Times New Roman" panose="02020603050405020304" pitchFamily="18" charset="0"/>
              <a:cs typeface="Times New Roman" panose="02020603050405020304" pitchFamily="18" charset="0"/>
            </a:rPr>
            <a:t> </a:t>
          </a:r>
          <a:r>
            <a:rPr lang="ru-RU" sz="2000" dirty="0" err="1" smtClean="0">
              <a:solidFill>
                <a:srgbClr val="000099"/>
              </a:solidFill>
              <a:latin typeface="Times New Roman" panose="02020603050405020304" pitchFamily="18" charset="0"/>
              <a:cs typeface="Times New Roman" panose="02020603050405020304" pitchFamily="18" charset="0"/>
            </a:rPr>
            <a:t>сауықтыру</a:t>
          </a:r>
          <a:r>
            <a:rPr lang="ru-RU" sz="1100" dirty="0" smtClean="0">
              <a:solidFill>
                <a:srgbClr val="000099"/>
              </a:solidFill>
            </a:rPr>
            <a:t>.</a:t>
          </a:r>
        </a:p>
        <a:p>
          <a:endParaRPr lang="ru-RU" sz="1100" dirty="0" smtClean="0"/>
        </a:p>
        <a:p>
          <a:endParaRPr lang="ru-RU" sz="1100" dirty="0"/>
        </a:p>
      </dgm:t>
    </dgm:pt>
    <dgm:pt modelId="{F971022E-900A-4070-87F4-0B5911629995}" type="parTrans" cxnId="{6045AC05-B575-457A-A21F-2AAECB3CB4E3}">
      <dgm:prSet/>
      <dgm:spPr/>
      <dgm:t>
        <a:bodyPr/>
        <a:lstStyle/>
        <a:p>
          <a:endParaRPr lang="ru-RU"/>
        </a:p>
      </dgm:t>
    </dgm:pt>
    <dgm:pt modelId="{A2269902-7293-4259-BED6-51AD726B8025}" type="sibTrans" cxnId="{6045AC05-B575-457A-A21F-2AAECB3CB4E3}">
      <dgm:prSet/>
      <dgm:spPr/>
      <dgm:t>
        <a:bodyPr/>
        <a:lstStyle/>
        <a:p>
          <a:endParaRPr lang="ru-RU"/>
        </a:p>
      </dgm:t>
    </dgm:pt>
    <dgm:pt modelId="{51A8A92E-39E8-4D7F-BDDB-3DE7447B2DFA}">
      <dgm:prSet custT="1"/>
      <dgm:spPr/>
      <dgm:t>
        <a:bodyPr/>
        <a:lstStyle/>
        <a:p>
          <a:endParaRPr lang="ru-RU" sz="2000" dirty="0">
            <a:latin typeface="Times New Roman" panose="02020603050405020304" pitchFamily="18" charset="0"/>
            <a:cs typeface="Times New Roman" panose="02020603050405020304" pitchFamily="18" charset="0"/>
          </a:endParaRPr>
        </a:p>
      </dgm:t>
    </dgm:pt>
    <dgm:pt modelId="{2B5C9C53-FA44-4746-8CEC-91800F607350}" type="parTrans" cxnId="{9AC8C56E-C60D-454C-B6CA-553D1020D095}">
      <dgm:prSet/>
      <dgm:spPr/>
      <dgm:t>
        <a:bodyPr/>
        <a:lstStyle/>
        <a:p>
          <a:endParaRPr lang="ru-RU"/>
        </a:p>
      </dgm:t>
    </dgm:pt>
    <dgm:pt modelId="{0AC0AC37-4F0D-4F60-A6A6-4B78380CC57B}" type="sibTrans" cxnId="{9AC8C56E-C60D-454C-B6CA-553D1020D095}">
      <dgm:prSet/>
      <dgm:spPr/>
      <dgm:t>
        <a:bodyPr/>
        <a:lstStyle/>
        <a:p>
          <a:endParaRPr lang="ru-RU"/>
        </a:p>
      </dgm:t>
    </dgm:pt>
    <dgm:pt modelId="{0145A2A2-6BC9-4315-91A0-1EA0E59418C4}" type="pres">
      <dgm:prSet presAssocID="{FAA7F972-47E3-4F2D-ACBA-3625FECB4B47}" presName="linearFlow" presStyleCnt="0">
        <dgm:presLayoutVars>
          <dgm:dir/>
          <dgm:animLvl val="lvl"/>
          <dgm:resizeHandles val="exact"/>
        </dgm:presLayoutVars>
      </dgm:prSet>
      <dgm:spPr/>
      <dgm:t>
        <a:bodyPr/>
        <a:lstStyle/>
        <a:p>
          <a:endParaRPr lang="ru-RU"/>
        </a:p>
      </dgm:t>
    </dgm:pt>
    <dgm:pt modelId="{A23B62B5-1FBE-43DC-87F3-6177AF5D522A}" type="pres">
      <dgm:prSet presAssocID="{15BE527E-70C9-471B-8E05-F38D58730468}" presName="composite" presStyleCnt="0"/>
      <dgm:spPr/>
    </dgm:pt>
    <dgm:pt modelId="{CED66C21-FBDD-464C-8B07-2B782E26DCF7}" type="pres">
      <dgm:prSet presAssocID="{15BE527E-70C9-471B-8E05-F38D58730468}" presName="parentText" presStyleLbl="alignNode1" presStyleIdx="0" presStyleCnt="4">
        <dgm:presLayoutVars>
          <dgm:chMax val="1"/>
          <dgm:bulletEnabled val="1"/>
        </dgm:presLayoutVars>
      </dgm:prSet>
      <dgm:spPr/>
      <dgm:t>
        <a:bodyPr/>
        <a:lstStyle/>
        <a:p>
          <a:endParaRPr lang="ru-RU"/>
        </a:p>
      </dgm:t>
    </dgm:pt>
    <dgm:pt modelId="{9E5DA9A6-6762-4319-B383-618B8D16103A}" type="pres">
      <dgm:prSet presAssocID="{15BE527E-70C9-471B-8E05-F38D58730468}" presName="descendantText" presStyleLbl="alignAcc1" presStyleIdx="0" presStyleCnt="4">
        <dgm:presLayoutVars>
          <dgm:bulletEnabled val="1"/>
        </dgm:presLayoutVars>
      </dgm:prSet>
      <dgm:spPr/>
      <dgm:t>
        <a:bodyPr/>
        <a:lstStyle/>
        <a:p>
          <a:endParaRPr lang="ru-RU"/>
        </a:p>
      </dgm:t>
    </dgm:pt>
    <dgm:pt modelId="{AF8011E6-D593-43EE-AD97-0E3B445012A2}" type="pres">
      <dgm:prSet presAssocID="{AF9F7EB3-CD06-4015-AB6E-1B7A00AC3C9D}" presName="sp" presStyleCnt="0"/>
      <dgm:spPr/>
    </dgm:pt>
    <dgm:pt modelId="{13B5A494-BDAD-431D-86D2-DC80258338E4}" type="pres">
      <dgm:prSet presAssocID="{2B0D42BC-0038-4F68-BA93-9981EF395C9F}" presName="composite" presStyleCnt="0"/>
      <dgm:spPr/>
    </dgm:pt>
    <dgm:pt modelId="{701A289F-8C0C-4E9A-9328-1AB8CB0347D0}" type="pres">
      <dgm:prSet presAssocID="{2B0D42BC-0038-4F68-BA93-9981EF395C9F}" presName="parentText" presStyleLbl="alignNode1" presStyleIdx="1" presStyleCnt="4">
        <dgm:presLayoutVars>
          <dgm:chMax val="1"/>
          <dgm:bulletEnabled val="1"/>
        </dgm:presLayoutVars>
      </dgm:prSet>
      <dgm:spPr/>
      <dgm:t>
        <a:bodyPr/>
        <a:lstStyle/>
        <a:p>
          <a:endParaRPr lang="ru-RU"/>
        </a:p>
      </dgm:t>
    </dgm:pt>
    <dgm:pt modelId="{EB75EFF6-E7CB-4C7B-9731-D4422F6A3E2E}" type="pres">
      <dgm:prSet presAssocID="{2B0D42BC-0038-4F68-BA93-9981EF395C9F}" presName="descendantText" presStyleLbl="alignAcc1" presStyleIdx="1" presStyleCnt="4">
        <dgm:presLayoutVars>
          <dgm:bulletEnabled val="1"/>
        </dgm:presLayoutVars>
      </dgm:prSet>
      <dgm:spPr/>
      <dgm:t>
        <a:bodyPr/>
        <a:lstStyle/>
        <a:p>
          <a:endParaRPr lang="ru-RU"/>
        </a:p>
      </dgm:t>
    </dgm:pt>
    <dgm:pt modelId="{55FF800D-0DE4-492C-800D-E214420AA553}" type="pres">
      <dgm:prSet presAssocID="{D4876570-ADF1-4530-A7D7-297F6FED42C1}" presName="sp" presStyleCnt="0"/>
      <dgm:spPr/>
    </dgm:pt>
    <dgm:pt modelId="{F1F35102-B382-4A65-BC49-3E900166852D}" type="pres">
      <dgm:prSet presAssocID="{C17EE10F-4BD0-4F16-A2C0-1D62E4FC506B}" presName="composite" presStyleCnt="0"/>
      <dgm:spPr/>
    </dgm:pt>
    <dgm:pt modelId="{0CE05512-C1C9-4E4C-A0E8-C207C377EEAA}" type="pres">
      <dgm:prSet presAssocID="{C17EE10F-4BD0-4F16-A2C0-1D62E4FC506B}" presName="parentText" presStyleLbl="alignNode1" presStyleIdx="2" presStyleCnt="4">
        <dgm:presLayoutVars>
          <dgm:chMax val="1"/>
          <dgm:bulletEnabled val="1"/>
        </dgm:presLayoutVars>
      </dgm:prSet>
      <dgm:spPr/>
      <dgm:t>
        <a:bodyPr/>
        <a:lstStyle/>
        <a:p>
          <a:endParaRPr lang="ru-RU"/>
        </a:p>
      </dgm:t>
    </dgm:pt>
    <dgm:pt modelId="{FB74C6BA-36A6-4906-AA1B-255C0E4D69DB}" type="pres">
      <dgm:prSet presAssocID="{C17EE10F-4BD0-4F16-A2C0-1D62E4FC506B}" presName="descendantText" presStyleLbl="alignAcc1" presStyleIdx="2" presStyleCnt="4">
        <dgm:presLayoutVars>
          <dgm:bulletEnabled val="1"/>
        </dgm:presLayoutVars>
      </dgm:prSet>
      <dgm:spPr/>
      <dgm:t>
        <a:bodyPr/>
        <a:lstStyle/>
        <a:p>
          <a:endParaRPr lang="ru-RU"/>
        </a:p>
      </dgm:t>
    </dgm:pt>
    <dgm:pt modelId="{435B3BB6-D06B-43B5-8050-9627F2944A52}" type="pres">
      <dgm:prSet presAssocID="{20FADB2E-1D25-4632-B71C-B22DC3A27AC9}" presName="sp" presStyleCnt="0"/>
      <dgm:spPr/>
    </dgm:pt>
    <dgm:pt modelId="{D874D464-C963-40BB-AEF6-EB3153D33B2E}" type="pres">
      <dgm:prSet presAssocID="{3D536730-E645-4394-BEF4-559BDA1C8F8C}" presName="composite" presStyleCnt="0"/>
      <dgm:spPr/>
    </dgm:pt>
    <dgm:pt modelId="{AF71BC95-2A69-4A58-92B9-A401BAFD304F}" type="pres">
      <dgm:prSet presAssocID="{3D536730-E645-4394-BEF4-559BDA1C8F8C}" presName="parentText" presStyleLbl="alignNode1" presStyleIdx="3" presStyleCnt="4" custLinFactNeighborX="0" custLinFactNeighborY="7813">
        <dgm:presLayoutVars>
          <dgm:chMax val="1"/>
          <dgm:bulletEnabled val="1"/>
        </dgm:presLayoutVars>
      </dgm:prSet>
      <dgm:spPr/>
      <dgm:t>
        <a:bodyPr/>
        <a:lstStyle/>
        <a:p>
          <a:endParaRPr lang="ru-RU"/>
        </a:p>
      </dgm:t>
    </dgm:pt>
    <dgm:pt modelId="{CAE04CE2-3316-4C68-AFEE-FC2F6F487E07}" type="pres">
      <dgm:prSet presAssocID="{3D536730-E645-4394-BEF4-559BDA1C8F8C}" presName="descendantText" presStyleLbl="alignAcc1" presStyleIdx="3" presStyleCnt="4" custLinFactNeighborX="66" custLinFactNeighborY="2314">
        <dgm:presLayoutVars>
          <dgm:bulletEnabled val="1"/>
        </dgm:presLayoutVars>
      </dgm:prSet>
      <dgm:spPr/>
      <dgm:t>
        <a:bodyPr/>
        <a:lstStyle/>
        <a:p>
          <a:endParaRPr lang="ru-RU"/>
        </a:p>
      </dgm:t>
    </dgm:pt>
  </dgm:ptLst>
  <dgm:cxnLst>
    <dgm:cxn modelId="{767E102A-D99C-4549-9384-B3E87FED9110}" type="presOf" srcId="{C24BF858-EA13-4B6C-B864-46B4BA4EBD29}" destId="{FB74C6BA-36A6-4906-AA1B-255C0E4D69DB}" srcOrd="0" destOrd="0" presId="urn:microsoft.com/office/officeart/2005/8/layout/chevron2"/>
    <dgm:cxn modelId="{8E7E5422-58CD-4E3F-82E4-3595AD9D2291}" srcId="{C17EE10F-4BD0-4F16-A2C0-1D62E4FC506B}" destId="{C24BF858-EA13-4B6C-B864-46B4BA4EBD29}" srcOrd="0" destOrd="0" parTransId="{897BAF36-CEC8-410E-A27A-431F5A138ECD}" sibTransId="{56155B98-8CC2-4700-82F7-DC565ACA896E}"/>
    <dgm:cxn modelId="{9CF97F7F-7D5A-4A85-8244-551397F22D01}" srcId="{2B0D42BC-0038-4F68-BA93-9981EF395C9F}" destId="{21214DB9-6099-4263-814D-6BEB9523A649}" srcOrd="0" destOrd="0" parTransId="{CCC69B1A-05A6-4500-B791-7455AD3BA4B6}" sibTransId="{719F1308-911E-40FC-AE62-F6D7C73D584E}"/>
    <dgm:cxn modelId="{5BBD6C44-8644-4FE7-96FC-21EA41E9A563}" type="presOf" srcId="{3D536730-E645-4394-BEF4-559BDA1C8F8C}" destId="{AF71BC95-2A69-4A58-92B9-A401BAFD304F}" srcOrd="0" destOrd="0" presId="urn:microsoft.com/office/officeart/2005/8/layout/chevron2"/>
    <dgm:cxn modelId="{A49EB747-F58A-48D7-8820-4D3D35776301}" type="presOf" srcId="{9B12C4A0-F97F-4FC9-A026-FCAAB93579FB}" destId="{CAE04CE2-3316-4C68-AFEE-FC2F6F487E07}" srcOrd="0" destOrd="1" presId="urn:microsoft.com/office/officeart/2005/8/layout/chevron2"/>
    <dgm:cxn modelId="{681F4807-1826-4B7C-989C-5120F7F3A0D3}" srcId="{FAA7F972-47E3-4F2D-ACBA-3625FECB4B47}" destId="{C17EE10F-4BD0-4F16-A2C0-1D62E4FC506B}" srcOrd="2" destOrd="0" parTransId="{F6E1AC85-D5DD-4430-91C9-548DAAB7F4E8}" sibTransId="{20FADB2E-1D25-4632-B71C-B22DC3A27AC9}"/>
    <dgm:cxn modelId="{9AC8C56E-C60D-454C-B6CA-553D1020D095}" srcId="{3D536730-E645-4394-BEF4-559BDA1C8F8C}" destId="{51A8A92E-39E8-4D7F-BDDB-3DE7447B2DFA}" srcOrd="0" destOrd="0" parTransId="{2B5C9C53-FA44-4746-8CEC-91800F607350}" sibTransId="{0AC0AC37-4F0D-4F60-A6A6-4B78380CC57B}"/>
    <dgm:cxn modelId="{AE841AF4-1687-434F-BCE9-0BC4ED4119BA}" type="presOf" srcId="{C17EE10F-4BD0-4F16-A2C0-1D62E4FC506B}" destId="{0CE05512-C1C9-4E4C-A0E8-C207C377EEAA}" srcOrd="0" destOrd="0" presId="urn:microsoft.com/office/officeart/2005/8/layout/chevron2"/>
    <dgm:cxn modelId="{7980AD03-FF2E-47DA-B0CF-719F4249A6FE}" type="presOf" srcId="{15BE527E-70C9-471B-8E05-F38D58730468}" destId="{CED66C21-FBDD-464C-8B07-2B782E26DCF7}" srcOrd="0" destOrd="0" presId="urn:microsoft.com/office/officeart/2005/8/layout/chevron2"/>
    <dgm:cxn modelId="{20B10762-21D2-4223-BEDA-FBEA393E1EB3}" type="presOf" srcId="{2B0D42BC-0038-4F68-BA93-9981EF395C9F}" destId="{701A289F-8C0C-4E9A-9328-1AB8CB0347D0}" srcOrd="0" destOrd="0" presId="urn:microsoft.com/office/officeart/2005/8/layout/chevron2"/>
    <dgm:cxn modelId="{BEC97648-7C09-415F-879F-2C323CDBE7B3}" type="presOf" srcId="{21214DB9-6099-4263-814D-6BEB9523A649}" destId="{EB75EFF6-E7CB-4C7B-9731-D4422F6A3E2E}" srcOrd="0" destOrd="0" presId="urn:microsoft.com/office/officeart/2005/8/layout/chevron2"/>
    <dgm:cxn modelId="{7B211EF9-A45B-4D3D-BB95-932EE8A1C6F8}" type="presOf" srcId="{0CE5FF42-7690-4355-9B97-6E5CFC301656}" destId="{9E5DA9A6-6762-4319-B383-618B8D16103A}" srcOrd="0" destOrd="0" presId="urn:microsoft.com/office/officeart/2005/8/layout/chevron2"/>
    <dgm:cxn modelId="{34AD810A-5B50-4B5A-99FC-64F86D6FC8A0}" srcId="{FAA7F972-47E3-4F2D-ACBA-3625FECB4B47}" destId="{3D536730-E645-4394-BEF4-559BDA1C8F8C}" srcOrd="3" destOrd="0" parTransId="{B65078FA-362D-4096-BAA2-9E549C6EC7C7}" sibTransId="{151FD422-6E0C-4B8D-9BA5-B5B991FC9943}"/>
    <dgm:cxn modelId="{D64A159A-5534-4987-8529-EAD832B1F8E0}" type="presOf" srcId="{FAA7F972-47E3-4F2D-ACBA-3625FECB4B47}" destId="{0145A2A2-6BC9-4315-91A0-1EA0E59418C4}" srcOrd="0" destOrd="0" presId="urn:microsoft.com/office/officeart/2005/8/layout/chevron2"/>
    <dgm:cxn modelId="{6045AC05-B575-457A-A21F-2AAECB3CB4E3}" srcId="{3D536730-E645-4394-BEF4-559BDA1C8F8C}" destId="{9B12C4A0-F97F-4FC9-A026-FCAAB93579FB}" srcOrd="1" destOrd="0" parTransId="{F971022E-900A-4070-87F4-0B5911629995}" sibTransId="{A2269902-7293-4259-BED6-51AD726B8025}"/>
    <dgm:cxn modelId="{D23B1EF5-D44D-4F72-BBC1-5BF49642152E}" srcId="{15BE527E-70C9-471B-8E05-F38D58730468}" destId="{0CE5FF42-7690-4355-9B97-6E5CFC301656}" srcOrd="0" destOrd="0" parTransId="{DD220B6E-40E4-40E5-BD24-129F2F65B5EB}" sibTransId="{A23A600A-10E1-46A1-9D60-3F95484A1234}"/>
    <dgm:cxn modelId="{4E1244A1-5024-4981-916A-F01FBC83FC4E}" type="presOf" srcId="{51A8A92E-39E8-4D7F-BDDB-3DE7447B2DFA}" destId="{CAE04CE2-3316-4C68-AFEE-FC2F6F487E07}" srcOrd="0" destOrd="0" presId="urn:microsoft.com/office/officeart/2005/8/layout/chevron2"/>
    <dgm:cxn modelId="{8996AE3E-893B-478F-A705-A505C4DA7B3C}" srcId="{FAA7F972-47E3-4F2D-ACBA-3625FECB4B47}" destId="{15BE527E-70C9-471B-8E05-F38D58730468}" srcOrd="0" destOrd="0" parTransId="{4045AC4A-7628-4E16-B446-077D91C56B9A}" sibTransId="{AF9F7EB3-CD06-4015-AB6E-1B7A00AC3C9D}"/>
    <dgm:cxn modelId="{A98BE689-6DCD-4611-9FE5-394D797DADBF}" srcId="{FAA7F972-47E3-4F2D-ACBA-3625FECB4B47}" destId="{2B0D42BC-0038-4F68-BA93-9981EF395C9F}" srcOrd="1" destOrd="0" parTransId="{6F8854E5-DF86-41CB-97CE-C75DD5619C18}" sibTransId="{D4876570-ADF1-4530-A7D7-297F6FED42C1}"/>
    <dgm:cxn modelId="{447939E0-03AC-4C32-8222-B2232821AEFD}" type="presParOf" srcId="{0145A2A2-6BC9-4315-91A0-1EA0E59418C4}" destId="{A23B62B5-1FBE-43DC-87F3-6177AF5D522A}" srcOrd="0" destOrd="0" presId="urn:microsoft.com/office/officeart/2005/8/layout/chevron2"/>
    <dgm:cxn modelId="{AE1FB2C7-68D2-451D-B8A5-18D63B7F0ADA}" type="presParOf" srcId="{A23B62B5-1FBE-43DC-87F3-6177AF5D522A}" destId="{CED66C21-FBDD-464C-8B07-2B782E26DCF7}" srcOrd="0" destOrd="0" presId="urn:microsoft.com/office/officeart/2005/8/layout/chevron2"/>
    <dgm:cxn modelId="{39027A7E-D013-4414-B365-F8A5E4B1D2B3}" type="presParOf" srcId="{A23B62B5-1FBE-43DC-87F3-6177AF5D522A}" destId="{9E5DA9A6-6762-4319-B383-618B8D16103A}" srcOrd="1" destOrd="0" presId="urn:microsoft.com/office/officeart/2005/8/layout/chevron2"/>
    <dgm:cxn modelId="{5171E217-4423-4E46-9BDD-B4B266FECAA7}" type="presParOf" srcId="{0145A2A2-6BC9-4315-91A0-1EA0E59418C4}" destId="{AF8011E6-D593-43EE-AD97-0E3B445012A2}" srcOrd="1" destOrd="0" presId="urn:microsoft.com/office/officeart/2005/8/layout/chevron2"/>
    <dgm:cxn modelId="{DFD91B9D-E23F-4017-98AE-79A8D252F3A3}" type="presParOf" srcId="{0145A2A2-6BC9-4315-91A0-1EA0E59418C4}" destId="{13B5A494-BDAD-431D-86D2-DC80258338E4}" srcOrd="2" destOrd="0" presId="urn:microsoft.com/office/officeart/2005/8/layout/chevron2"/>
    <dgm:cxn modelId="{F2898115-F25E-462E-9335-C611E73D9138}" type="presParOf" srcId="{13B5A494-BDAD-431D-86D2-DC80258338E4}" destId="{701A289F-8C0C-4E9A-9328-1AB8CB0347D0}" srcOrd="0" destOrd="0" presId="urn:microsoft.com/office/officeart/2005/8/layout/chevron2"/>
    <dgm:cxn modelId="{133C47A7-B08C-4B79-854D-76DD0A789F7E}" type="presParOf" srcId="{13B5A494-BDAD-431D-86D2-DC80258338E4}" destId="{EB75EFF6-E7CB-4C7B-9731-D4422F6A3E2E}" srcOrd="1" destOrd="0" presId="urn:microsoft.com/office/officeart/2005/8/layout/chevron2"/>
    <dgm:cxn modelId="{35BAECA2-8779-43B8-8833-F60B82392F1F}" type="presParOf" srcId="{0145A2A2-6BC9-4315-91A0-1EA0E59418C4}" destId="{55FF800D-0DE4-492C-800D-E214420AA553}" srcOrd="3" destOrd="0" presId="urn:microsoft.com/office/officeart/2005/8/layout/chevron2"/>
    <dgm:cxn modelId="{7B86E39F-9210-4116-BF6C-D20EB7076B75}" type="presParOf" srcId="{0145A2A2-6BC9-4315-91A0-1EA0E59418C4}" destId="{F1F35102-B382-4A65-BC49-3E900166852D}" srcOrd="4" destOrd="0" presId="urn:microsoft.com/office/officeart/2005/8/layout/chevron2"/>
    <dgm:cxn modelId="{984B367C-4E56-49F9-BEB8-5A54F46097A6}" type="presParOf" srcId="{F1F35102-B382-4A65-BC49-3E900166852D}" destId="{0CE05512-C1C9-4E4C-A0E8-C207C377EEAA}" srcOrd="0" destOrd="0" presId="urn:microsoft.com/office/officeart/2005/8/layout/chevron2"/>
    <dgm:cxn modelId="{42734C45-4E7A-4D56-B016-4775DCEA5C43}" type="presParOf" srcId="{F1F35102-B382-4A65-BC49-3E900166852D}" destId="{FB74C6BA-36A6-4906-AA1B-255C0E4D69DB}" srcOrd="1" destOrd="0" presId="urn:microsoft.com/office/officeart/2005/8/layout/chevron2"/>
    <dgm:cxn modelId="{1A279065-A67E-4A11-BE79-9D42B63DE313}" type="presParOf" srcId="{0145A2A2-6BC9-4315-91A0-1EA0E59418C4}" destId="{435B3BB6-D06B-43B5-8050-9627F2944A52}" srcOrd="5" destOrd="0" presId="urn:microsoft.com/office/officeart/2005/8/layout/chevron2"/>
    <dgm:cxn modelId="{17C04AB5-C880-426E-9E52-95151210EE3A}" type="presParOf" srcId="{0145A2A2-6BC9-4315-91A0-1EA0E59418C4}" destId="{D874D464-C963-40BB-AEF6-EB3153D33B2E}" srcOrd="6" destOrd="0" presId="urn:microsoft.com/office/officeart/2005/8/layout/chevron2"/>
    <dgm:cxn modelId="{34A53571-77CA-4690-BE9F-6C7E074E145B}" type="presParOf" srcId="{D874D464-C963-40BB-AEF6-EB3153D33B2E}" destId="{AF71BC95-2A69-4A58-92B9-A401BAFD304F}" srcOrd="0" destOrd="0" presId="urn:microsoft.com/office/officeart/2005/8/layout/chevron2"/>
    <dgm:cxn modelId="{40734031-A496-4EBF-8392-4BE90800F4E1}" type="presParOf" srcId="{D874D464-C963-40BB-AEF6-EB3153D33B2E}" destId="{CAE04CE2-3316-4C68-AFEE-FC2F6F487E07}"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ED30C68-496C-42B9-B070-E8215A54227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ru-RU"/>
        </a:p>
      </dgm:t>
    </dgm:pt>
    <dgm:pt modelId="{5995932A-9CF5-4BF4-89F4-40DB8FE750D4}">
      <dgm:prSet phldrT="[Текст]" custT="1"/>
      <dgm:spPr>
        <a:solidFill>
          <a:schemeClr val="accent3">
            <a:lumMod val="40000"/>
            <a:lumOff val="60000"/>
          </a:schemeClr>
        </a:solidFill>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kk-KZ" sz="2400" b="1" dirty="0" smtClean="0">
              <a:solidFill>
                <a:srgbClr val="000099"/>
              </a:solidFill>
              <a:latin typeface="Times New Roman" panose="02020603050405020304" pitchFamily="18" charset="0"/>
              <a:cs typeface="Times New Roman" panose="02020603050405020304" pitchFamily="18" charset="0"/>
            </a:rPr>
            <a:t>Тиімді </a:t>
          </a:r>
          <a:r>
            <a:rPr lang="kk-KZ" sz="2400" b="1" dirty="0" smtClean="0">
              <a:solidFill>
                <a:srgbClr val="000099"/>
              </a:solidFill>
              <a:latin typeface="Times New Roman" panose="02020603050405020304" pitchFamily="18" charset="0"/>
              <a:cs typeface="Times New Roman" panose="02020603050405020304" pitchFamily="18" charset="0"/>
            </a:rPr>
            <a:t>тұстары, яғни артықшылығы:</a:t>
          </a:r>
          <a:endParaRPr lang="ru-RU" sz="2400" b="1" dirty="0" smtClean="0">
            <a:solidFill>
              <a:srgbClr val="000099"/>
            </a:solidFill>
            <a:latin typeface="Times New Roman" panose="02020603050405020304" pitchFamily="18" charset="0"/>
            <a:cs typeface="Times New Roman" panose="02020603050405020304" pitchFamily="18" charset="0"/>
          </a:endParaRPr>
        </a:p>
      </dgm:t>
    </dgm:pt>
    <dgm:pt modelId="{090F4569-B984-4534-A1D0-9CD24AB25CDA}" type="parTrans" cxnId="{D570870D-4A31-4B2C-B46C-1DFA6C24D3E3}">
      <dgm:prSet/>
      <dgm:spPr/>
      <dgm:t>
        <a:bodyPr/>
        <a:lstStyle/>
        <a:p>
          <a:endParaRPr lang="ru-RU"/>
        </a:p>
      </dgm:t>
    </dgm:pt>
    <dgm:pt modelId="{D52818EA-73CC-4E75-B267-1D39BE934A71}" type="sibTrans" cxnId="{D570870D-4A31-4B2C-B46C-1DFA6C24D3E3}">
      <dgm:prSet/>
      <dgm:spPr/>
      <dgm:t>
        <a:bodyPr/>
        <a:lstStyle/>
        <a:p>
          <a:endParaRPr lang="ru-RU"/>
        </a:p>
      </dgm:t>
    </dgm:pt>
    <dgm:pt modelId="{28ACCC83-00E3-48AE-8746-514A1A864487}">
      <dgm:prSet phldrT="[Текст]"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ru-RU" sz="1600" dirty="0" err="1" smtClean="0">
              <a:solidFill>
                <a:srgbClr val="000099"/>
              </a:solidFill>
              <a:latin typeface="Times New Roman" panose="02020603050405020304" pitchFamily="18" charset="0"/>
              <a:cs typeface="Times New Roman" panose="02020603050405020304" pitchFamily="18" charset="0"/>
            </a:rPr>
            <a:t>Онда</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білім</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алушылар</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пікірлер</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алмасатын</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пікірталас</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форумын</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ұсынады</a:t>
          </a:r>
          <a:r>
            <a:rPr lang="ru-RU" sz="1600" dirty="0" smtClean="0">
              <a:solidFill>
                <a:srgbClr val="000099"/>
              </a:solidFill>
              <a:latin typeface="Times New Roman" panose="02020603050405020304" pitchFamily="18" charset="0"/>
              <a:cs typeface="Times New Roman" panose="02020603050405020304" pitchFamily="18" charset="0"/>
            </a:rPr>
            <a:t>.</a:t>
          </a:r>
        </a:p>
        <a:p>
          <a:pPr defTabSz="2000250">
            <a:lnSpc>
              <a:spcPct val="90000"/>
            </a:lnSpc>
            <a:spcBef>
              <a:spcPct val="0"/>
            </a:spcBef>
            <a:spcAft>
              <a:spcPct val="35000"/>
            </a:spcAft>
          </a:pPr>
          <a:endParaRPr lang="ru-RU" sz="1400" dirty="0"/>
        </a:p>
      </dgm:t>
    </dgm:pt>
    <dgm:pt modelId="{3F9C65E6-0360-4736-BDBD-A504D4A30F72}" type="parTrans" cxnId="{355DE6E1-2085-4EB8-AD92-AEDF106CED52}">
      <dgm:prSet/>
      <dgm:spPr/>
      <dgm:t>
        <a:bodyPr/>
        <a:lstStyle/>
        <a:p>
          <a:endParaRPr lang="ru-RU"/>
        </a:p>
      </dgm:t>
    </dgm:pt>
    <dgm:pt modelId="{FA927EA6-274C-43A9-9415-46C3A11630D3}" type="sibTrans" cxnId="{355DE6E1-2085-4EB8-AD92-AEDF106CED52}">
      <dgm:prSet/>
      <dgm:spPr/>
      <dgm:t>
        <a:bodyPr/>
        <a:lstStyle/>
        <a:p>
          <a:endParaRPr lang="ru-RU"/>
        </a:p>
      </dgm:t>
    </dgm:pt>
    <dgm:pt modelId="{F3F97FA0-195E-4BFF-B85E-3F06CE1FA9DC}">
      <dgm:prSet phldrT="[Текст]"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ru-RU" sz="1600" dirty="0" err="1" smtClean="0">
              <a:solidFill>
                <a:srgbClr val="000099"/>
              </a:solidFill>
              <a:latin typeface="Times New Roman" panose="02020603050405020304" pitchFamily="18" charset="0"/>
              <a:cs typeface="Times New Roman" panose="02020603050405020304" pitchFamily="18" charset="0"/>
            </a:rPr>
            <a:t>Бұл</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сол</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бағамен</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көптеген</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курстардан</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өту</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мүмкіндігін</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ұсынады</a:t>
          </a:r>
          <a:r>
            <a:rPr lang="ru-RU" sz="1600" dirty="0" smtClean="0">
              <a:solidFill>
                <a:srgbClr val="000099"/>
              </a:solidFill>
              <a:latin typeface="Times New Roman" panose="02020603050405020304" pitchFamily="18" charset="0"/>
              <a:cs typeface="Times New Roman" panose="02020603050405020304" pitchFamily="18" charset="0"/>
            </a:rPr>
            <a:t>.</a:t>
          </a:r>
        </a:p>
        <a:p>
          <a:pPr defTabSz="622300">
            <a:lnSpc>
              <a:spcPct val="90000"/>
            </a:lnSpc>
            <a:spcBef>
              <a:spcPct val="0"/>
            </a:spcBef>
            <a:spcAft>
              <a:spcPct val="35000"/>
            </a:spcAft>
          </a:pPr>
          <a:endParaRPr lang="ru-RU" sz="1400" dirty="0"/>
        </a:p>
      </dgm:t>
    </dgm:pt>
    <dgm:pt modelId="{1596BFB4-B7A4-4BA6-8B00-7A876517B245}" type="parTrans" cxnId="{7AD229E7-5864-4F8D-A3F8-8A2826AF4D42}">
      <dgm:prSet/>
      <dgm:spPr/>
      <dgm:t>
        <a:bodyPr/>
        <a:lstStyle/>
        <a:p>
          <a:endParaRPr lang="ru-RU"/>
        </a:p>
      </dgm:t>
    </dgm:pt>
    <dgm:pt modelId="{B22EB09F-0A8E-439C-8142-4897313ABE81}" type="sibTrans" cxnId="{7AD229E7-5864-4F8D-A3F8-8A2826AF4D42}">
      <dgm:prSet/>
      <dgm:spPr/>
      <dgm:t>
        <a:bodyPr/>
        <a:lstStyle/>
        <a:p>
          <a:endParaRPr lang="ru-RU"/>
        </a:p>
      </dgm:t>
    </dgm:pt>
    <dgm:pt modelId="{E18FB896-B9C9-4111-9687-828F4D90782E}">
      <dgm:prSet phldrT="[Текст]" custT="1"/>
      <dgm:spPr>
        <a:solidFill>
          <a:schemeClr val="accent3">
            <a:lumMod val="40000"/>
            <a:lumOff val="60000"/>
          </a:scheme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ru-RU" sz="2400" b="1" smtClean="0">
              <a:solidFill>
                <a:srgbClr val="000099"/>
              </a:solidFill>
              <a:latin typeface="Times New Roman" panose="02020603050405020304" pitchFamily="18" charset="0"/>
              <a:cs typeface="Times New Roman" panose="02020603050405020304" pitchFamily="18" charset="0"/>
            </a:rPr>
            <a:t>Тиімсіз </a:t>
          </a:r>
          <a:r>
            <a:rPr lang="ru-RU" sz="2400" b="1" dirty="0" err="1" smtClean="0">
              <a:solidFill>
                <a:srgbClr val="000099"/>
              </a:solidFill>
              <a:latin typeface="Times New Roman" panose="02020603050405020304" pitchFamily="18" charset="0"/>
              <a:cs typeface="Times New Roman" panose="02020603050405020304" pitchFamily="18" charset="0"/>
            </a:rPr>
            <a:t>тұстары</a:t>
          </a:r>
          <a:r>
            <a:rPr lang="ru-RU" sz="2400" b="1" dirty="0" smtClean="0">
              <a:solidFill>
                <a:srgbClr val="000099"/>
              </a:solidFill>
              <a:latin typeface="Times New Roman" panose="02020603050405020304" pitchFamily="18" charset="0"/>
              <a:cs typeface="Times New Roman" panose="02020603050405020304" pitchFamily="18" charset="0"/>
            </a:rPr>
            <a:t>, </a:t>
          </a:r>
          <a:r>
            <a:rPr lang="ru-RU" sz="2400" b="1" dirty="0" err="1" smtClean="0">
              <a:solidFill>
                <a:srgbClr val="000099"/>
              </a:solidFill>
              <a:latin typeface="Times New Roman" panose="02020603050405020304" pitchFamily="18" charset="0"/>
              <a:cs typeface="Times New Roman" panose="02020603050405020304" pitchFamily="18" charset="0"/>
            </a:rPr>
            <a:t>яғни</a:t>
          </a:r>
          <a:endParaRPr lang="ru-RU" sz="2400" b="1" dirty="0" smtClean="0">
            <a:solidFill>
              <a:srgbClr val="000099"/>
            </a:solidFill>
            <a:latin typeface="Times New Roman" panose="02020603050405020304" pitchFamily="18" charset="0"/>
            <a:cs typeface="Times New Roman" panose="02020603050405020304" pitchFamily="18" charset="0"/>
          </a:endParaRPr>
        </a:p>
        <a:p>
          <a:pPr marL="0" marR="0" indent="0" defTabSz="914400" eaLnBrk="1" fontAlgn="auto" latinLnBrk="0" hangingPunct="1">
            <a:lnSpc>
              <a:spcPct val="100000"/>
            </a:lnSpc>
            <a:spcBef>
              <a:spcPts val="0"/>
            </a:spcBef>
            <a:spcAft>
              <a:spcPts val="0"/>
            </a:spcAft>
            <a:buClrTx/>
            <a:buSzTx/>
            <a:buFontTx/>
            <a:buNone/>
            <a:tabLst/>
            <a:defRPr/>
          </a:pPr>
          <a:r>
            <a:rPr lang="ru-RU" sz="2400" b="1" dirty="0" smtClean="0">
              <a:solidFill>
                <a:srgbClr val="000099"/>
              </a:solidFill>
              <a:latin typeface="Times New Roman" panose="02020603050405020304" pitchFamily="18" charset="0"/>
              <a:cs typeface="Times New Roman" panose="02020603050405020304" pitchFamily="18" charset="0"/>
            </a:rPr>
            <a:t> </a:t>
          </a:r>
          <a:r>
            <a:rPr lang="ru-RU" sz="2400" b="1" dirty="0" err="1" smtClean="0">
              <a:solidFill>
                <a:srgbClr val="000099"/>
              </a:solidFill>
              <a:latin typeface="Times New Roman" panose="02020603050405020304" pitchFamily="18" charset="0"/>
              <a:cs typeface="Times New Roman" panose="02020603050405020304" pitchFamily="18" charset="0"/>
            </a:rPr>
            <a:t>кемшіліктері</a:t>
          </a:r>
          <a:r>
            <a:rPr lang="ru-RU" sz="2800" b="1" dirty="0" smtClean="0">
              <a:solidFill>
                <a:srgbClr val="000099"/>
              </a:solidFill>
              <a:latin typeface="Times New Roman" panose="02020603050405020304" pitchFamily="18" charset="0"/>
              <a:cs typeface="Times New Roman" panose="02020603050405020304" pitchFamily="18" charset="0"/>
            </a:rPr>
            <a:t>:</a:t>
          </a:r>
        </a:p>
      </dgm:t>
    </dgm:pt>
    <dgm:pt modelId="{77AF674D-499B-4D6A-8986-9F03F6F6185C}" type="parTrans" cxnId="{2D48EDFE-B38A-48B9-9A5C-27ED57879BA4}">
      <dgm:prSet/>
      <dgm:spPr/>
      <dgm:t>
        <a:bodyPr/>
        <a:lstStyle/>
        <a:p>
          <a:endParaRPr lang="ru-RU"/>
        </a:p>
      </dgm:t>
    </dgm:pt>
    <dgm:pt modelId="{2C866678-C763-4D83-9ECD-A0AAE38F5EDB}" type="sibTrans" cxnId="{2D48EDFE-B38A-48B9-9A5C-27ED57879BA4}">
      <dgm:prSet/>
      <dgm:spPr/>
      <dgm:t>
        <a:bodyPr/>
        <a:lstStyle/>
        <a:p>
          <a:endParaRPr lang="ru-RU"/>
        </a:p>
      </dgm:t>
    </dgm:pt>
    <dgm:pt modelId="{1C7EF891-FB02-452B-92A1-DADC20D39884}">
      <dgm:prSet phldrT="[Текст]" custT="1"/>
      <dgm:spPr/>
      <dgm:t>
        <a:bodyPr/>
        <a:lstStyle/>
        <a:p>
          <a:r>
            <a:rPr lang="ru-RU" sz="1600" dirty="0" err="1" smtClean="0">
              <a:solidFill>
                <a:srgbClr val="000099"/>
              </a:solidFill>
              <a:latin typeface="Times New Roman" panose="02020603050405020304" pitchFamily="18" charset="0"/>
              <a:cs typeface="Times New Roman" panose="02020603050405020304" pitchFamily="18" charset="0"/>
            </a:rPr>
            <a:t>Оның</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сынып</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мазмұны</a:t>
          </a:r>
          <a:r>
            <a:rPr lang="ru-RU" sz="1600" dirty="0" smtClean="0">
              <a:solidFill>
                <a:srgbClr val="000099"/>
              </a:solidFill>
              <a:latin typeface="Times New Roman" panose="02020603050405020304" pitchFamily="18" charset="0"/>
              <a:cs typeface="Times New Roman" panose="02020603050405020304" pitchFamily="18" charset="0"/>
            </a:rPr>
            <a:t> тек </a:t>
          </a:r>
          <a:r>
            <a:rPr lang="ru-RU" sz="1600" dirty="0" err="1" smtClean="0">
              <a:solidFill>
                <a:srgbClr val="000099"/>
              </a:solidFill>
              <a:latin typeface="Times New Roman" panose="02020603050405020304" pitchFamily="18" charset="0"/>
              <a:cs typeface="Times New Roman" panose="02020603050405020304" pitchFamily="18" charset="0"/>
            </a:rPr>
            <a:t>төрт</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категориямен</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шектелген</a:t>
          </a:r>
          <a:r>
            <a:rPr lang="ru-RU" sz="1600" dirty="0" smtClean="0">
              <a:solidFill>
                <a:srgbClr val="000099"/>
              </a:solidFill>
              <a:latin typeface="Times New Roman" panose="02020603050405020304" pitchFamily="18" charset="0"/>
              <a:cs typeface="Times New Roman" panose="02020603050405020304" pitchFamily="18" charset="0"/>
            </a:rPr>
            <a:t>.</a:t>
          </a:r>
          <a:endParaRPr lang="ru-RU" sz="1600" dirty="0">
            <a:solidFill>
              <a:srgbClr val="000099"/>
            </a:solidFill>
            <a:latin typeface="Times New Roman" panose="02020603050405020304" pitchFamily="18" charset="0"/>
            <a:cs typeface="Times New Roman" panose="02020603050405020304" pitchFamily="18" charset="0"/>
          </a:endParaRPr>
        </a:p>
      </dgm:t>
    </dgm:pt>
    <dgm:pt modelId="{A0CE1A22-4E84-47CC-A83B-4A57685E49F8}" type="parTrans" cxnId="{4B7D96F6-E855-49A4-A75D-FA7D74F3F461}">
      <dgm:prSet/>
      <dgm:spPr/>
      <dgm:t>
        <a:bodyPr/>
        <a:lstStyle/>
        <a:p>
          <a:endParaRPr lang="ru-RU"/>
        </a:p>
      </dgm:t>
    </dgm:pt>
    <dgm:pt modelId="{71FF49E7-8734-4F5B-8D56-0821D803D541}" type="sibTrans" cxnId="{4B7D96F6-E855-49A4-A75D-FA7D74F3F461}">
      <dgm:prSet/>
      <dgm:spPr/>
      <dgm:t>
        <a:bodyPr/>
        <a:lstStyle/>
        <a:p>
          <a:endParaRPr lang="ru-RU"/>
        </a:p>
      </dgm:t>
    </dgm:pt>
    <dgm:pt modelId="{49BF914C-7C2E-4AC7-B9BF-156152EACB35}">
      <dgm:prSet phldrT="[Текст]"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ru-RU" sz="1600" dirty="0" err="1" smtClean="0">
              <a:solidFill>
                <a:srgbClr val="000099"/>
              </a:solidFill>
              <a:latin typeface="Times New Roman" panose="02020603050405020304" pitchFamily="18" charset="0"/>
              <a:cs typeface="Times New Roman" panose="02020603050405020304" pitchFamily="18" charset="0"/>
            </a:rPr>
            <a:t>Аяқталғаны</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туралы</a:t>
          </a:r>
          <a:r>
            <a:rPr lang="ru-RU" sz="1600" dirty="0" smtClean="0">
              <a:solidFill>
                <a:srgbClr val="000099"/>
              </a:solidFill>
              <a:latin typeface="Times New Roman" panose="02020603050405020304" pitchFamily="18" charset="0"/>
              <a:cs typeface="Times New Roman" panose="02020603050405020304" pitchFamily="18" charset="0"/>
            </a:rPr>
            <a:t> сертификат </a:t>
          </a:r>
          <a:r>
            <a:rPr lang="ru-RU" sz="1600" dirty="0" err="1" smtClean="0">
              <a:solidFill>
                <a:srgbClr val="000099"/>
              </a:solidFill>
              <a:latin typeface="Times New Roman" panose="02020603050405020304" pitchFamily="18" charset="0"/>
              <a:cs typeface="Times New Roman" panose="02020603050405020304" pitchFamily="18" charset="0"/>
            </a:rPr>
            <a:t>немесе</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басқа</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ресми</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мойындау</a:t>
          </a:r>
          <a:r>
            <a:rPr lang="ru-RU" sz="1600" dirty="0" smtClean="0">
              <a:solidFill>
                <a:srgbClr val="000099"/>
              </a:solidFill>
              <a:latin typeface="Times New Roman" panose="02020603050405020304" pitchFamily="18" charset="0"/>
              <a:cs typeface="Times New Roman" panose="02020603050405020304" pitchFamily="18" charset="0"/>
            </a:rPr>
            <a:t> </a:t>
          </a:r>
          <a:r>
            <a:rPr lang="ru-RU" sz="1600" dirty="0" err="1" smtClean="0">
              <a:solidFill>
                <a:srgbClr val="000099"/>
              </a:solidFill>
              <a:latin typeface="Times New Roman" panose="02020603050405020304" pitchFamily="18" charset="0"/>
              <a:cs typeface="Times New Roman" panose="02020603050405020304" pitchFamily="18" charset="0"/>
            </a:rPr>
            <a:t>жоқ</a:t>
          </a:r>
          <a:r>
            <a:rPr lang="ru-RU" sz="1600" dirty="0" smtClean="0">
              <a:solidFill>
                <a:srgbClr val="000099"/>
              </a:solidFill>
              <a:latin typeface="Times New Roman" panose="02020603050405020304" pitchFamily="18" charset="0"/>
              <a:cs typeface="Times New Roman" panose="02020603050405020304" pitchFamily="18" charset="0"/>
            </a:rPr>
            <a:t>.</a:t>
          </a:r>
        </a:p>
        <a:p>
          <a:pPr defTabSz="622300">
            <a:lnSpc>
              <a:spcPct val="90000"/>
            </a:lnSpc>
            <a:spcBef>
              <a:spcPct val="0"/>
            </a:spcBef>
            <a:spcAft>
              <a:spcPct val="35000"/>
            </a:spcAft>
          </a:pPr>
          <a:endParaRPr lang="ru-RU" sz="1600" dirty="0">
            <a:solidFill>
              <a:srgbClr val="000099"/>
            </a:solidFill>
            <a:latin typeface="Times New Roman" panose="02020603050405020304" pitchFamily="18" charset="0"/>
            <a:cs typeface="Times New Roman" panose="02020603050405020304" pitchFamily="18" charset="0"/>
          </a:endParaRPr>
        </a:p>
      </dgm:t>
    </dgm:pt>
    <dgm:pt modelId="{691C7FA8-074B-46E3-A4E8-93993B91965C}" type="parTrans" cxnId="{059CD80F-A1A2-46DA-9AC8-58922786ADB5}">
      <dgm:prSet/>
      <dgm:spPr/>
      <dgm:t>
        <a:bodyPr/>
        <a:lstStyle/>
        <a:p>
          <a:endParaRPr lang="ru-RU"/>
        </a:p>
      </dgm:t>
    </dgm:pt>
    <dgm:pt modelId="{04DD6585-A584-4B9D-BA5B-51CBB079D13B}" type="sibTrans" cxnId="{059CD80F-A1A2-46DA-9AC8-58922786ADB5}">
      <dgm:prSet/>
      <dgm:spPr/>
      <dgm:t>
        <a:bodyPr/>
        <a:lstStyle/>
        <a:p>
          <a:endParaRPr lang="ru-RU"/>
        </a:p>
      </dgm:t>
    </dgm:pt>
    <dgm:pt modelId="{705C24E9-7AEA-43C8-B6CE-80561504093C}" type="pres">
      <dgm:prSet presAssocID="{8ED30C68-496C-42B9-B070-E8215A542272}" presName="diagram" presStyleCnt="0">
        <dgm:presLayoutVars>
          <dgm:chPref val="1"/>
          <dgm:dir/>
          <dgm:animOne val="branch"/>
          <dgm:animLvl val="lvl"/>
          <dgm:resizeHandles/>
        </dgm:presLayoutVars>
      </dgm:prSet>
      <dgm:spPr/>
      <dgm:t>
        <a:bodyPr/>
        <a:lstStyle/>
        <a:p>
          <a:endParaRPr lang="ru-RU"/>
        </a:p>
      </dgm:t>
    </dgm:pt>
    <dgm:pt modelId="{F9B62E3C-70B5-4C1E-8886-FFDE705366CA}" type="pres">
      <dgm:prSet presAssocID="{5995932A-9CF5-4BF4-89F4-40DB8FE750D4}" presName="root" presStyleCnt="0"/>
      <dgm:spPr/>
    </dgm:pt>
    <dgm:pt modelId="{894505F7-DAD0-4BE0-BF34-69E8EA4097C5}" type="pres">
      <dgm:prSet presAssocID="{5995932A-9CF5-4BF4-89F4-40DB8FE750D4}" presName="rootComposite" presStyleCnt="0"/>
      <dgm:spPr/>
    </dgm:pt>
    <dgm:pt modelId="{2D9DFF2B-984A-4045-9967-8920546083A8}" type="pres">
      <dgm:prSet presAssocID="{5995932A-9CF5-4BF4-89F4-40DB8FE750D4}" presName="rootText" presStyleLbl="node1" presStyleIdx="0" presStyleCnt="2" custScaleX="142076" custScaleY="128257"/>
      <dgm:spPr/>
      <dgm:t>
        <a:bodyPr/>
        <a:lstStyle/>
        <a:p>
          <a:endParaRPr lang="ru-RU"/>
        </a:p>
      </dgm:t>
    </dgm:pt>
    <dgm:pt modelId="{38EA6089-5996-4FEE-B082-E532D81F87D9}" type="pres">
      <dgm:prSet presAssocID="{5995932A-9CF5-4BF4-89F4-40DB8FE750D4}" presName="rootConnector" presStyleLbl="node1" presStyleIdx="0" presStyleCnt="2"/>
      <dgm:spPr/>
      <dgm:t>
        <a:bodyPr/>
        <a:lstStyle/>
        <a:p>
          <a:endParaRPr lang="ru-RU"/>
        </a:p>
      </dgm:t>
    </dgm:pt>
    <dgm:pt modelId="{04229C8D-88C0-44AB-9CFB-DD299647C4C4}" type="pres">
      <dgm:prSet presAssocID="{5995932A-9CF5-4BF4-89F4-40DB8FE750D4}" presName="childShape" presStyleCnt="0"/>
      <dgm:spPr/>
    </dgm:pt>
    <dgm:pt modelId="{6E6EF2FE-99A2-41A7-B5FF-9C2F4548D629}" type="pres">
      <dgm:prSet presAssocID="{3F9C65E6-0360-4736-BDBD-A504D4A30F72}" presName="Name13" presStyleLbl="parChTrans1D2" presStyleIdx="0" presStyleCnt="4"/>
      <dgm:spPr/>
      <dgm:t>
        <a:bodyPr/>
        <a:lstStyle/>
        <a:p>
          <a:endParaRPr lang="ru-RU"/>
        </a:p>
      </dgm:t>
    </dgm:pt>
    <dgm:pt modelId="{C1E8BCB2-3B25-40B4-9853-02DE0747F54F}" type="pres">
      <dgm:prSet presAssocID="{28ACCC83-00E3-48AE-8746-514A1A864487}" presName="childText" presStyleLbl="bgAcc1" presStyleIdx="0" presStyleCnt="4" custScaleX="117008" custScaleY="119088">
        <dgm:presLayoutVars>
          <dgm:bulletEnabled val="1"/>
        </dgm:presLayoutVars>
      </dgm:prSet>
      <dgm:spPr/>
      <dgm:t>
        <a:bodyPr/>
        <a:lstStyle/>
        <a:p>
          <a:endParaRPr lang="ru-RU"/>
        </a:p>
      </dgm:t>
    </dgm:pt>
    <dgm:pt modelId="{AA571DDC-3C4E-459A-8F6F-5F3D98767A7D}" type="pres">
      <dgm:prSet presAssocID="{1596BFB4-B7A4-4BA6-8B00-7A876517B245}" presName="Name13" presStyleLbl="parChTrans1D2" presStyleIdx="1" presStyleCnt="4"/>
      <dgm:spPr/>
      <dgm:t>
        <a:bodyPr/>
        <a:lstStyle/>
        <a:p>
          <a:endParaRPr lang="ru-RU"/>
        </a:p>
      </dgm:t>
    </dgm:pt>
    <dgm:pt modelId="{6597A473-309B-45B7-BCFF-DC998E990D69}" type="pres">
      <dgm:prSet presAssocID="{F3F97FA0-195E-4BFF-B85E-3F06CE1FA9DC}" presName="childText" presStyleLbl="bgAcc1" presStyleIdx="1" presStyleCnt="4" custScaleX="117008">
        <dgm:presLayoutVars>
          <dgm:bulletEnabled val="1"/>
        </dgm:presLayoutVars>
      </dgm:prSet>
      <dgm:spPr/>
      <dgm:t>
        <a:bodyPr/>
        <a:lstStyle/>
        <a:p>
          <a:endParaRPr lang="ru-RU"/>
        </a:p>
      </dgm:t>
    </dgm:pt>
    <dgm:pt modelId="{EA6F868A-32AA-4E9E-9BC7-477578E4DC44}" type="pres">
      <dgm:prSet presAssocID="{E18FB896-B9C9-4111-9687-828F4D90782E}" presName="root" presStyleCnt="0"/>
      <dgm:spPr/>
    </dgm:pt>
    <dgm:pt modelId="{D97B469B-3AD2-48D5-B33B-2D66C23B86A0}" type="pres">
      <dgm:prSet presAssocID="{E18FB896-B9C9-4111-9687-828F4D90782E}" presName="rootComposite" presStyleCnt="0"/>
      <dgm:spPr/>
    </dgm:pt>
    <dgm:pt modelId="{A290CA64-9530-49CE-8BC0-3F1E5876B142}" type="pres">
      <dgm:prSet presAssocID="{E18FB896-B9C9-4111-9687-828F4D90782E}" presName="rootText" presStyleLbl="node1" presStyleIdx="1" presStyleCnt="2" custScaleX="141484" custScaleY="149520"/>
      <dgm:spPr/>
      <dgm:t>
        <a:bodyPr/>
        <a:lstStyle/>
        <a:p>
          <a:endParaRPr lang="ru-RU"/>
        </a:p>
      </dgm:t>
    </dgm:pt>
    <dgm:pt modelId="{8ED19C50-747E-4306-B122-6FAD515FFC6A}" type="pres">
      <dgm:prSet presAssocID="{E18FB896-B9C9-4111-9687-828F4D90782E}" presName="rootConnector" presStyleLbl="node1" presStyleIdx="1" presStyleCnt="2"/>
      <dgm:spPr/>
      <dgm:t>
        <a:bodyPr/>
        <a:lstStyle/>
        <a:p>
          <a:endParaRPr lang="ru-RU"/>
        </a:p>
      </dgm:t>
    </dgm:pt>
    <dgm:pt modelId="{C5DF46FE-8ABD-4854-8FB1-766315D19E29}" type="pres">
      <dgm:prSet presAssocID="{E18FB896-B9C9-4111-9687-828F4D90782E}" presName="childShape" presStyleCnt="0"/>
      <dgm:spPr/>
    </dgm:pt>
    <dgm:pt modelId="{A337E3C9-1C77-40CD-B97B-B83E5EA98C4F}" type="pres">
      <dgm:prSet presAssocID="{A0CE1A22-4E84-47CC-A83B-4A57685E49F8}" presName="Name13" presStyleLbl="parChTrans1D2" presStyleIdx="2" presStyleCnt="4"/>
      <dgm:spPr/>
      <dgm:t>
        <a:bodyPr/>
        <a:lstStyle/>
        <a:p>
          <a:endParaRPr lang="ru-RU"/>
        </a:p>
      </dgm:t>
    </dgm:pt>
    <dgm:pt modelId="{254FD951-0C57-472E-BED3-C3E9D5FC97E3}" type="pres">
      <dgm:prSet presAssocID="{1C7EF891-FB02-452B-92A1-DADC20D39884}" presName="childText" presStyleLbl="bgAcc1" presStyleIdx="2" presStyleCnt="4" custScaleX="106506">
        <dgm:presLayoutVars>
          <dgm:bulletEnabled val="1"/>
        </dgm:presLayoutVars>
      </dgm:prSet>
      <dgm:spPr/>
      <dgm:t>
        <a:bodyPr/>
        <a:lstStyle/>
        <a:p>
          <a:endParaRPr lang="ru-RU"/>
        </a:p>
      </dgm:t>
    </dgm:pt>
    <dgm:pt modelId="{A861D45F-8F67-4BA5-B1ED-D85E5F67F254}" type="pres">
      <dgm:prSet presAssocID="{691C7FA8-074B-46E3-A4E8-93993B91965C}" presName="Name13" presStyleLbl="parChTrans1D2" presStyleIdx="3" presStyleCnt="4"/>
      <dgm:spPr/>
      <dgm:t>
        <a:bodyPr/>
        <a:lstStyle/>
        <a:p>
          <a:endParaRPr lang="ru-RU"/>
        </a:p>
      </dgm:t>
    </dgm:pt>
    <dgm:pt modelId="{862CA96E-401A-4587-9966-9053AC17DCD9}" type="pres">
      <dgm:prSet presAssocID="{49BF914C-7C2E-4AC7-B9BF-156152EACB35}" presName="childText" presStyleLbl="bgAcc1" presStyleIdx="3" presStyleCnt="4" custScaleX="114644" custScaleY="116548">
        <dgm:presLayoutVars>
          <dgm:bulletEnabled val="1"/>
        </dgm:presLayoutVars>
      </dgm:prSet>
      <dgm:spPr/>
      <dgm:t>
        <a:bodyPr/>
        <a:lstStyle/>
        <a:p>
          <a:endParaRPr lang="ru-RU"/>
        </a:p>
      </dgm:t>
    </dgm:pt>
  </dgm:ptLst>
  <dgm:cxnLst>
    <dgm:cxn modelId="{703F4AEE-003A-4BEE-95DD-808128B54DBC}" type="presOf" srcId="{5995932A-9CF5-4BF4-89F4-40DB8FE750D4}" destId="{38EA6089-5996-4FEE-B082-E532D81F87D9}" srcOrd="1" destOrd="0" presId="urn:microsoft.com/office/officeart/2005/8/layout/hierarchy3"/>
    <dgm:cxn modelId="{DCE47438-326F-40EB-AEA6-863C0ADA1D97}" type="presOf" srcId="{1596BFB4-B7A4-4BA6-8B00-7A876517B245}" destId="{AA571DDC-3C4E-459A-8F6F-5F3D98767A7D}" srcOrd="0" destOrd="0" presId="urn:microsoft.com/office/officeart/2005/8/layout/hierarchy3"/>
    <dgm:cxn modelId="{2D48EDFE-B38A-48B9-9A5C-27ED57879BA4}" srcId="{8ED30C68-496C-42B9-B070-E8215A542272}" destId="{E18FB896-B9C9-4111-9687-828F4D90782E}" srcOrd="1" destOrd="0" parTransId="{77AF674D-499B-4D6A-8986-9F03F6F6185C}" sibTransId="{2C866678-C763-4D83-9ECD-A0AAE38F5EDB}"/>
    <dgm:cxn modelId="{7AD229E7-5864-4F8D-A3F8-8A2826AF4D42}" srcId="{5995932A-9CF5-4BF4-89F4-40DB8FE750D4}" destId="{F3F97FA0-195E-4BFF-B85E-3F06CE1FA9DC}" srcOrd="1" destOrd="0" parTransId="{1596BFB4-B7A4-4BA6-8B00-7A876517B245}" sibTransId="{B22EB09F-0A8E-439C-8142-4897313ABE81}"/>
    <dgm:cxn modelId="{355DE6E1-2085-4EB8-AD92-AEDF106CED52}" srcId="{5995932A-9CF5-4BF4-89F4-40DB8FE750D4}" destId="{28ACCC83-00E3-48AE-8746-514A1A864487}" srcOrd="0" destOrd="0" parTransId="{3F9C65E6-0360-4736-BDBD-A504D4A30F72}" sibTransId="{FA927EA6-274C-43A9-9415-46C3A11630D3}"/>
    <dgm:cxn modelId="{B05934B6-5940-4ACD-A605-216ED655312B}" type="presOf" srcId="{3F9C65E6-0360-4736-BDBD-A504D4A30F72}" destId="{6E6EF2FE-99A2-41A7-B5FF-9C2F4548D629}" srcOrd="0" destOrd="0" presId="urn:microsoft.com/office/officeart/2005/8/layout/hierarchy3"/>
    <dgm:cxn modelId="{6912F979-F966-4C9D-BD91-F0782016C22B}" type="presOf" srcId="{8ED30C68-496C-42B9-B070-E8215A542272}" destId="{705C24E9-7AEA-43C8-B6CE-80561504093C}" srcOrd="0" destOrd="0" presId="urn:microsoft.com/office/officeart/2005/8/layout/hierarchy3"/>
    <dgm:cxn modelId="{4B7D96F6-E855-49A4-A75D-FA7D74F3F461}" srcId="{E18FB896-B9C9-4111-9687-828F4D90782E}" destId="{1C7EF891-FB02-452B-92A1-DADC20D39884}" srcOrd="0" destOrd="0" parTransId="{A0CE1A22-4E84-47CC-A83B-4A57685E49F8}" sibTransId="{71FF49E7-8734-4F5B-8D56-0821D803D541}"/>
    <dgm:cxn modelId="{5C15CE0B-AD23-4D4F-8C2A-D6922F1620ED}" type="presOf" srcId="{28ACCC83-00E3-48AE-8746-514A1A864487}" destId="{C1E8BCB2-3B25-40B4-9853-02DE0747F54F}" srcOrd="0" destOrd="0" presId="urn:microsoft.com/office/officeart/2005/8/layout/hierarchy3"/>
    <dgm:cxn modelId="{637396B7-330E-479A-B2B7-DCE094A063AD}" type="presOf" srcId="{691C7FA8-074B-46E3-A4E8-93993B91965C}" destId="{A861D45F-8F67-4BA5-B1ED-D85E5F67F254}" srcOrd="0" destOrd="0" presId="urn:microsoft.com/office/officeart/2005/8/layout/hierarchy3"/>
    <dgm:cxn modelId="{BF9FA458-C3B9-49B5-901C-DB739B0B719C}" type="presOf" srcId="{A0CE1A22-4E84-47CC-A83B-4A57685E49F8}" destId="{A337E3C9-1C77-40CD-B97B-B83E5EA98C4F}" srcOrd="0" destOrd="0" presId="urn:microsoft.com/office/officeart/2005/8/layout/hierarchy3"/>
    <dgm:cxn modelId="{A951C3F5-5B09-48A8-99D1-3BBDB2D8662A}" type="presOf" srcId="{E18FB896-B9C9-4111-9687-828F4D90782E}" destId="{8ED19C50-747E-4306-B122-6FAD515FFC6A}" srcOrd="1" destOrd="0" presId="urn:microsoft.com/office/officeart/2005/8/layout/hierarchy3"/>
    <dgm:cxn modelId="{D79D8813-4AE9-4B37-92EF-59646C63B566}" type="presOf" srcId="{F3F97FA0-195E-4BFF-B85E-3F06CE1FA9DC}" destId="{6597A473-309B-45B7-BCFF-DC998E990D69}" srcOrd="0" destOrd="0" presId="urn:microsoft.com/office/officeart/2005/8/layout/hierarchy3"/>
    <dgm:cxn modelId="{0CB56523-A4F1-4BE4-AA38-5EFDE83E92A8}" type="presOf" srcId="{5995932A-9CF5-4BF4-89F4-40DB8FE750D4}" destId="{2D9DFF2B-984A-4045-9967-8920546083A8}" srcOrd="0" destOrd="0" presId="urn:microsoft.com/office/officeart/2005/8/layout/hierarchy3"/>
    <dgm:cxn modelId="{0451FD74-6F12-4372-BDC5-CB62FE732C11}" type="presOf" srcId="{1C7EF891-FB02-452B-92A1-DADC20D39884}" destId="{254FD951-0C57-472E-BED3-C3E9D5FC97E3}" srcOrd="0" destOrd="0" presId="urn:microsoft.com/office/officeart/2005/8/layout/hierarchy3"/>
    <dgm:cxn modelId="{D570870D-4A31-4B2C-B46C-1DFA6C24D3E3}" srcId="{8ED30C68-496C-42B9-B070-E8215A542272}" destId="{5995932A-9CF5-4BF4-89F4-40DB8FE750D4}" srcOrd="0" destOrd="0" parTransId="{090F4569-B984-4534-A1D0-9CD24AB25CDA}" sibTransId="{D52818EA-73CC-4E75-B267-1D39BE934A71}"/>
    <dgm:cxn modelId="{D7216CA2-D6DF-4717-BF51-15D0A05601DF}" type="presOf" srcId="{E18FB896-B9C9-4111-9687-828F4D90782E}" destId="{A290CA64-9530-49CE-8BC0-3F1E5876B142}" srcOrd="0" destOrd="0" presId="urn:microsoft.com/office/officeart/2005/8/layout/hierarchy3"/>
    <dgm:cxn modelId="{BFD7CB7A-6F9F-46E5-A0EC-956361FA2885}" type="presOf" srcId="{49BF914C-7C2E-4AC7-B9BF-156152EACB35}" destId="{862CA96E-401A-4587-9966-9053AC17DCD9}" srcOrd="0" destOrd="0" presId="urn:microsoft.com/office/officeart/2005/8/layout/hierarchy3"/>
    <dgm:cxn modelId="{059CD80F-A1A2-46DA-9AC8-58922786ADB5}" srcId="{E18FB896-B9C9-4111-9687-828F4D90782E}" destId="{49BF914C-7C2E-4AC7-B9BF-156152EACB35}" srcOrd="1" destOrd="0" parTransId="{691C7FA8-074B-46E3-A4E8-93993B91965C}" sibTransId="{04DD6585-A584-4B9D-BA5B-51CBB079D13B}"/>
    <dgm:cxn modelId="{D7F3B03A-60F2-4F52-B9FC-A31E6E2182F9}" type="presParOf" srcId="{705C24E9-7AEA-43C8-B6CE-80561504093C}" destId="{F9B62E3C-70B5-4C1E-8886-FFDE705366CA}" srcOrd="0" destOrd="0" presId="urn:microsoft.com/office/officeart/2005/8/layout/hierarchy3"/>
    <dgm:cxn modelId="{2522362E-68EC-4C23-96BF-A11E5C8A294F}" type="presParOf" srcId="{F9B62E3C-70B5-4C1E-8886-FFDE705366CA}" destId="{894505F7-DAD0-4BE0-BF34-69E8EA4097C5}" srcOrd="0" destOrd="0" presId="urn:microsoft.com/office/officeart/2005/8/layout/hierarchy3"/>
    <dgm:cxn modelId="{5B90F77D-DEE2-478C-A206-C7BFC489ECB1}" type="presParOf" srcId="{894505F7-DAD0-4BE0-BF34-69E8EA4097C5}" destId="{2D9DFF2B-984A-4045-9967-8920546083A8}" srcOrd="0" destOrd="0" presId="urn:microsoft.com/office/officeart/2005/8/layout/hierarchy3"/>
    <dgm:cxn modelId="{6944124B-C9AF-4A56-9FBE-10091B8EADF7}" type="presParOf" srcId="{894505F7-DAD0-4BE0-BF34-69E8EA4097C5}" destId="{38EA6089-5996-4FEE-B082-E532D81F87D9}" srcOrd="1" destOrd="0" presId="urn:microsoft.com/office/officeart/2005/8/layout/hierarchy3"/>
    <dgm:cxn modelId="{8C036CC3-1544-42C0-87FF-D9221F6DD71D}" type="presParOf" srcId="{F9B62E3C-70B5-4C1E-8886-FFDE705366CA}" destId="{04229C8D-88C0-44AB-9CFB-DD299647C4C4}" srcOrd="1" destOrd="0" presId="urn:microsoft.com/office/officeart/2005/8/layout/hierarchy3"/>
    <dgm:cxn modelId="{17734BD4-A966-42FA-85F8-216E461C23E6}" type="presParOf" srcId="{04229C8D-88C0-44AB-9CFB-DD299647C4C4}" destId="{6E6EF2FE-99A2-41A7-B5FF-9C2F4548D629}" srcOrd="0" destOrd="0" presId="urn:microsoft.com/office/officeart/2005/8/layout/hierarchy3"/>
    <dgm:cxn modelId="{A0EF521F-4DFA-4A20-A338-68D50805DAF2}" type="presParOf" srcId="{04229C8D-88C0-44AB-9CFB-DD299647C4C4}" destId="{C1E8BCB2-3B25-40B4-9853-02DE0747F54F}" srcOrd="1" destOrd="0" presId="urn:microsoft.com/office/officeart/2005/8/layout/hierarchy3"/>
    <dgm:cxn modelId="{6C80E918-61BC-4B6D-B2B7-968359E5F4BD}" type="presParOf" srcId="{04229C8D-88C0-44AB-9CFB-DD299647C4C4}" destId="{AA571DDC-3C4E-459A-8F6F-5F3D98767A7D}" srcOrd="2" destOrd="0" presId="urn:microsoft.com/office/officeart/2005/8/layout/hierarchy3"/>
    <dgm:cxn modelId="{FCCE1EC3-9B56-4EC9-B817-D9B93373CADC}" type="presParOf" srcId="{04229C8D-88C0-44AB-9CFB-DD299647C4C4}" destId="{6597A473-309B-45B7-BCFF-DC998E990D69}" srcOrd="3" destOrd="0" presId="urn:microsoft.com/office/officeart/2005/8/layout/hierarchy3"/>
    <dgm:cxn modelId="{81F8CEAF-48E4-4087-894E-EB26D6D568A0}" type="presParOf" srcId="{705C24E9-7AEA-43C8-B6CE-80561504093C}" destId="{EA6F868A-32AA-4E9E-9BC7-477578E4DC44}" srcOrd="1" destOrd="0" presId="urn:microsoft.com/office/officeart/2005/8/layout/hierarchy3"/>
    <dgm:cxn modelId="{F05C813E-8757-4BBC-BED0-E0E144225E6E}" type="presParOf" srcId="{EA6F868A-32AA-4E9E-9BC7-477578E4DC44}" destId="{D97B469B-3AD2-48D5-B33B-2D66C23B86A0}" srcOrd="0" destOrd="0" presId="urn:microsoft.com/office/officeart/2005/8/layout/hierarchy3"/>
    <dgm:cxn modelId="{91A27444-FF66-43A3-8503-4F48B7E437EF}" type="presParOf" srcId="{D97B469B-3AD2-48D5-B33B-2D66C23B86A0}" destId="{A290CA64-9530-49CE-8BC0-3F1E5876B142}" srcOrd="0" destOrd="0" presId="urn:microsoft.com/office/officeart/2005/8/layout/hierarchy3"/>
    <dgm:cxn modelId="{A51A7551-16C6-489C-8E16-59EBF465D5C4}" type="presParOf" srcId="{D97B469B-3AD2-48D5-B33B-2D66C23B86A0}" destId="{8ED19C50-747E-4306-B122-6FAD515FFC6A}" srcOrd="1" destOrd="0" presId="urn:microsoft.com/office/officeart/2005/8/layout/hierarchy3"/>
    <dgm:cxn modelId="{C444D3E0-23E7-411D-9987-2FC192ED19D6}" type="presParOf" srcId="{EA6F868A-32AA-4E9E-9BC7-477578E4DC44}" destId="{C5DF46FE-8ABD-4854-8FB1-766315D19E29}" srcOrd="1" destOrd="0" presId="urn:microsoft.com/office/officeart/2005/8/layout/hierarchy3"/>
    <dgm:cxn modelId="{466C4F5B-F6F0-4A13-AF21-569E685B6AD9}" type="presParOf" srcId="{C5DF46FE-8ABD-4854-8FB1-766315D19E29}" destId="{A337E3C9-1C77-40CD-B97B-B83E5EA98C4F}" srcOrd="0" destOrd="0" presId="urn:microsoft.com/office/officeart/2005/8/layout/hierarchy3"/>
    <dgm:cxn modelId="{D25D7DE1-ED7D-48FC-9D86-C6710F7E7B61}" type="presParOf" srcId="{C5DF46FE-8ABD-4854-8FB1-766315D19E29}" destId="{254FD951-0C57-472E-BED3-C3E9D5FC97E3}" srcOrd="1" destOrd="0" presId="urn:microsoft.com/office/officeart/2005/8/layout/hierarchy3"/>
    <dgm:cxn modelId="{DF546704-06FF-4FB0-A0E0-D35ED76D05F8}" type="presParOf" srcId="{C5DF46FE-8ABD-4854-8FB1-766315D19E29}" destId="{A861D45F-8F67-4BA5-B1ED-D85E5F67F254}" srcOrd="2" destOrd="0" presId="urn:microsoft.com/office/officeart/2005/8/layout/hierarchy3"/>
    <dgm:cxn modelId="{7FCEA815-577C-4E48-94F6-A287DBDBF6BE}" type="presParOf" srcId="{C5DF46FE-8ABD-4854-8FB1-766315D19E29}" destId="{862CA96E-401A-4587-9966-9053AC17DCD9}"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D9B407-ADCC-4DBE-B199-8352C5EFBC22}">
      <dsp:nvSpPr>
        <dsp:cNvPr id="0" name=""/>
        <dsp:cNvSpPr/>
      </dsp:nvSpPr>
      <dsp:spPr>
        <a:xfrm rot="5400000">
          <a:off x="5070885" y="-1872634"/>
          <a:ext cx="1316141" cy="539195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kk-KZ" sz="1800" b="1" i="1" kern="1200" dirty="0" smtClean="0">
              <a:solidFill>
                <a:srgbClr val="000099"/>
              </a:solidFill>
              <a:latin typeface="Times New Roman" panose="02020603050405020304" pitchFamily="18" charset="0"/>
              <a:cs typeface="Times New Roman" panose="02020603050405020304" pitchFamily="18" charset="0"/>
            </a:rPr>
            <a:t>мәселелерін қамтиды (байланысты тексеру – дұрыс көрінуі және естілуі, ережелер туралы келісіп алу – микрофонды ажырату және қосу ережелері, экранды көрсету, сұрақ қою мүмкіндігі). </a:t>
          </a:r>
          <a:endParaRPr lang="ru-RU" sz="1800" b="1" i="1" kern="1200" dirty="0">
            <a:solidFill>
              <a:srgbClr val="000099"/>
            </a:solidFill>
            <a:latin typeface="Times New Roman" panose="02020603050405020304" pitchFamily="18" charset="0"/>
            <a:cs typeface="Times New Roman" panose="02020603050405020304" pitchFamily="18" charset="0"/>
          </a:endParaRPr>
        </a:p>
      </dsp:txBody>
      <dsp:txXfrm rot="-5400000">
        <a:off x="3032977" y="229523"/>
        <a:ext cx="5327710" cy="1187643"/>
      </dsp:txXfrm>
    </dsp:sp>
    <dsp:sp modelId="{34083FAD-9467-4822-85B3-747479510B80}">
      <dsp:nvSpPr>
        <dsp:cNvPr id="0" name=""/>
        <dsp:cNvSpPr/>
      </dsp:nvSpPr>
      <dsp:spPr>
        <a:xfrm>
          <a:off x="0" y="15776"/>
          <a:ext cx="3032976" cy="1645176"/>
        </a:xfrm>
        <a:prstGeom prst="roundRect">
          <a:avLst/>
        </a:prstGeom>
        <a:solidFill>
          <a:srgbClr val="ABFBF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100000"/>
            </a:lnSpc>
            <a:spcBef>
              <a:spcPct val="0"/>
            </a:spcBef>
            <a:spcAft>
              <a:spcPct val="35000"/>
            </a:spcAft>
          </a:pPr>
          <a:r>
            <a:rPr lang="kk-KZ" sz="2800" b="1" i="1" kern="1200"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Сабақтың басталуын ұйымдастыру </a:t>
          </a:r>
          <a:endParaRPr lang="ru-RU" sz="2800" b="1" i="1" kern="1200"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80311" y="96087"/>
        <a:ext cx="2872354" cy="1484554"/>
      </dsp:txXfrm>
    </dsp:sp>
    <dsp:sp modelId="{4A417B61-EF61-4203-B2E9-C3E0BB9A6BFD}">
      <dsp:nvSpPr>
        <dsp:cNvPr id="0" name=""/>
        <dsp:cNvSpPr/>
      </dsp:nvSpPr>
      <dsp:spPr>
        <a:xfrm rot="5400000">
          <a:off x="4887381" y="-129174"/>
          <a:ext cx="1671960" cy="538669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kk-KZ" sz="1600" b="1" i="1" kern="1200" dirty="0" smtClean="0">
              <a:solidFill>
                <a:srgbClr val="000099"/>
              </a:solidFill>
              <a:latin typeface="Times New Roman" panose="02020603050405020304" pitchFamily="18" charset="0"/>
              <a:cs typeface="Times New Roman" panose="02020603050405020304" pitchFamily="18" charset="0"/>
            </a:rPr>
            <a:t>белгіленген оқу мақсаттарына жету қарастырылады. Осы мақсатта мұғалім материалдарды түсіндіреді және экраннан көрсетеді, оқушыларға тапсырмаларды орындатып, олардың өзара әрекеттестікте жұмыс істеуін қамтамасыз етеді (мысалы, жұпқа және топтарға бірігіп жұмыс істеу, интерактивті тақтаны қолдану және т.б.). </a:t>
          </a:r>
          <a:endParaRPr lang="ru-RU" sz="1600" b="1" i="1" kern="1200" dirty="0">
            <a:solidFill>
              <a:srgbClr val="000099"/>
            </a:solidFill>
            <a:latin typeface="Times New Roman" panose="02020603050405020304" pitchFamily="18" charset="0"/>
            <a:cs typeface="Times New Roman" panose="02020603050405020304" pitchFamily="18" charset="0"/>
          </a:endParaRPr>
        </a:p>
      </dsp:txBody>
      <dsp:txXfrm rot="-5400000">
        <a:off x="3030015" y="1809810"/>
        <a:ext cx="5305075" cy="1508724"/>
      </dsp:txXfrm>
    </dsp:sp>
    <dsp:sp modelId="{C9359403-14A0-4EE6-8C9C-42324095786D}">
      <dsp:nvSpPr>
        <dsp:cNvPr id="0" name=""/>
        <dsp:cNvSpPr/>
      </dsp:nvSpPr>
      <dsp:spPr>
        <a:xfrm>
          <a:off x="0" y="1741583"/>
          <a:ext cx="3030015" cy="1645176"/>
        </a:xfrm>
        <a:prstGeom prst="roundRect">
          <a:avLst/>
        </a:prstGeom>
        <a:solidFill>
          <a:srgbClr val="ABFBF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kk-KZ" sz="2800" b="1" i="1" kern="1200"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Негізгі бөлімі</a:t>
          </a:r>
          <a:endParaRPr lang="ru-RU" sz="2800" b="1" i="1" kern="1200"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80311" y="1821894"/>
        <a:ext cx="2869393" cy="1484554"/>
      </dsp:txXfrm>
    </dsp:sp>
    <dsp:sp modelId="{67C6E863-1BBD-452C-8744-C21E88FA751F}">
      <dsp:nvSpPr>
        <dsp:cNvPr id="0" name=""/>
        <dsp:cNvSpPr/>
      </dsp:nvSpPr>
      <dsp:spPr>
        <a:xfrm rot="5400000">
          <a:off x="5070885" y="1609019"/>
          <a:ext cx="1316141" cy="539195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kk-KZ" sz="2400" b="1" i="1" kern="1200" dirty="0" smtClean="0">
              <a:solidFill>
                <a:srgbClr val="000099"/>
              </a:solidFill>
              <a:latin typeface="Times New Roman" panose="02020603050405020304" pitchFamily="18" charset="0"/>
              <a:cs typeface="Times New Roman" panose="02020603050405020304" pitchFamily="18" charset="0"/>
            </a:rPr>
            <a:t>материалды бекітуді немесе жинақтап қорыту мен рефлексияны қамтиды. </a:t>
          </a:r>
          <a:endParaRPr lang="ru-RU" sz="2400" b="1" i="1" kern="1200" dirty="0">
            <a:solidFill>
              <a:srgbClr val="000099"/>
            </a:solidFill>
            <a:latin typeface="Times New Roman" panose="02020603050405020304" pitchFamily="18" charset="0"/>
            <a:cs typeface="Times New Roman" panose="02020603050405020304" pitchFamily="18" charset="0"/>
          </a:endParaRPr>
        </a:p>
      </dsp:txBody>
      <dsp:txXfrm rot="-5400000">
        <a:off x="3032977" y="3711177"/>
        <a:ext cx="5327710" cy="1187643"/>
      </dsp:txXfrm>
    </dsp:sp>
    <dsp:sp modelId="{E233268F-308C-4DB8-85F5-904CFC95233D}">
      <dsp:nvSpPr>
        <dsp:cNvPr id="0" name=""/>
        <dsp:cNvSpPr/>
      </dsp:nvSpPr>
      <dsp:spPr>
        <a:xfrm>
          <a:off x="0" y="3482410"/>
          <a:ext cx="3032976" cy="1645176"/>
        </a:xfrm>
        <a:prstGeom prst="roundRect">
          <a:avLst/>
        </a:prstGeom>
        <a:solidFill>
          <a:srgbClr val="ABFBF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kk-KZ" sz="2800" b="1" i="1" kern="1200"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Сабақтың          қорытынды бөлімі </a:t>
          </a:r>
          <a:endParaRPr lang="ru-RU" sz="2800" b="1" i="1" kern="1200"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80311" y="3562721"/>
        <a:ext cx="2872354" cy="14845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9552DE-24B5-42B0-A814-6550A17E23B5}">
      <dsp:nvSpPr>
        <dsp:cNvPr id="0" name=""/>
        <dsp:cNvSpPr/>
      </dsp:nvSpPr>
      <dsp:spPr>
        <a:xfrm>
          <a:off x="3096341" y="2388394"/>
          <a:ext cx="2664301" cy="170393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ru-RU" sz="3200" b="1" i="1" kern="1200"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Кер</a:t>
          </a:r>
          <a:r>
            <a:rPr lang="kk-KZ" sz="3200" b="1" i="1" kern="1200"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і байланыс</a:t>
          </a:r>
          <a:endParaRPr lang="ru-RU" sz="3200" b="1" i="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486519" y="2637929"/>
        <a:ext cx="1883945" cy="1204861"/>
      </dsp:txXfrm>
    </dsp:sp>
    <dsp:sp modelId="{75B882E4-022F-47CF-BF13-BEA6436DEC47}">
      <dsp:nvSpPr>
        <dsp:cNvPr id="0" name=""/>
        <dsp:cNvSpPr/>
      </dsp:nvSpPr>
      <dsp:spPr>
        <a:xfrm rot="16200000">
          <a:off x="4248004" y="1768399"/>
          <a:ext cx="360974" cy="5793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ru-RU" sz="2600" kern="1200"/>
        </a:p>
      </dsp:txBody>
      <dsp:txXfrm>
        <a:off x="4302150" y="1938412"/>
        <a:ext cx="252682" cy="347602"/>
      </dsp:txXfrm>
    </dsp:sp>
    <dsp:sp modelId="{356A8F3F-6967-4BB3-A955-E9A5016CAC2C}">
      <dsp:nvSpPr>
        <dsp:cNvPr id="0" name=""/>
        <dsp:cNvSpPr/>
      </dsp:nvSpPr>
      <dsp:spPr>
        <a:xfrm>
          <a:off x="3576526" y="3378"/>
          <a:ext cx="1703931" cy="170393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kk-KZ" sz="1600" b="1" i="1" kern="1200"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оқушылардың білімді қаншалықты меңгергенін</a:t>
          </a:r>
          <a:endParaRPr lang="ru-RU" sz="1600" b="1" i="1" kern="1200"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826061" y="252913"/>
        <a:ext cx="1204861" cy="1204861"/>
      </dsp:txXfrm>
    </dsp:sp>
    <dsp:sp modelId="{E2C07629-8EEF-495D-89F1-6651DC873D80}">
      <dsp:nvSpPr>
        <dsp:cNvPr id="0" name=""/>
        <dsp:cNvSpPr/>
      </dsp:nvSpPr>
      <dsp:spPr>
        <a:xfrm rot="19800000">
          <a:off x="5477968" y="2284914"/>
          <a:ext cx="207365" cy="5793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ru-RU" sz="2600" kern="1200"/>
        </a:p>
      </dsp:txBody>
      <dsp:txXfrm>
        <a:off x="5482135" y="2416333"/>
        <a:ext cx="145156" cy="347602"/>
      </dsp:txXfrm>
    </dsp:sp>
    <dsp:sp modelId="{5519D563-36B1-4A44-B258-98D26115A790}">
      <dsp:nvSpPr>
        <dsp:cNvPr id="0" name=""/>
        <dsp:cNvSpPr/>
      </dsp:nvSpPr>
      <dsp:spPr>
        <a:xfrm>
          <a:off x="5642010" y="1195886"/>
          <a:ext cx="1703931" cy="170393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kk-KZ" sz="1600" b="1" i="1" kern="1200"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қандай тапсырманы орындай алмайтынын</a:t>
          </a:r>
          <a:endParaRPr lang="ru-RU" sz="1600" b="1" i="1" kern="1200"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5891545" y="1445421"/>
        <a:ext cx="1204861" cy="1204861"/>
      </dsp:txXfrm>
    </dsp:sp>
    <dsp:sp modelId="{EBA77C77-DEFD-497C-8FF9-1C9497C44747}">
      <dsp:nvSpPr>
        <dsp:cNvPr id="0" name=""/>
        <dsp:cNvSpPr/>
      </dsp:nvSpPr>
      <dsp:spPr>
        <a:xfrm rot="1800000">
          <a:off x="5478021" y="3616550"/>
          <a:ext cx="207544" cy="5793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ru-RU" sz="2600" kern="1200"/>
        </a:p>
      </dsp:txBody>
      <dsp:txXfrm>
        <a:off x="5482192" y="3716851"/>
        <a:ext cx="145281" cy="347602"/>
      </dsp:txXfrm>
    </dsp:sp>
    <dsp:sp modelId="{E135156C-3EA8-44EF-9705-A3BCC7805B50}">
      <dsp:nvSpPr>
        <dsp:cNvPr id="0" name=""/>
        <dsp:cNvSpPr/>
      </dsp:nvSpPr>
      <dsp:spPr>
        <a:xfrm>
          <a:off x="5642462" y="3580902"/>
          <a:ext cx="1703028" cy="170393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kk-KZ" sz="1600" b="1" i="1" kern="1200"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нені түсінбейтінін</a:t>
          </a:r>
          <a:endParaRPr lang="ru-RU" sz="1600" b="1" i="1" kern="1200"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5891865" y="3830437"/>
        <a:ext cx="1204222" cy="1204861"/>
      </dsp:txXfrm>
    </dsp:sp>
    <dsp:sp modelId="{7CD0D9B6-CE63-4CBB-87A1-01AD648D2488}">
      <dsp:nvSpPr>
        <dsp:cNvPr id="0" name=""/>
        <dsp:cNvSpPr/>
      </dsp:nvSpPr>
      <dsp:spPr>
        <a:xfrm rot="5400000">
          <a:off x="4248004" y="4132983"/>
          <a:ext cx="360974" cy="5793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ru-RU" sz="2600" kern="1200"/>
        </a:p>
      </dsp:txBody>
      <dsp:txXfrm>
        <a:off x="4302150" y="4194704"/>
        <a:ext cx="252682" cy="347602"/>
      </dsp:txXfrm>
    </dsp:sp>
    <dsp:sp modelId="{415930E9-8E4B-4633-B28C-1C16130FD387}">
      <dsp:nvSpPr>
        <dsp:cNvPr id="0" name=""/>
        <dsp:cNvSpPr/>
      </dsp:nvSpPr>
      <dsp:spPr>
        <a:xfrm>
          <a:off x="3576526" y="4773410"/>
          <a:ext cx="1703931" cy="170393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kk-KZ" sz="1600" b="1" i="1" kern="1200"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өзінің оқуын бақылау қабілетін дамытуға немесе жетілдіруге </a:t>
          </a:r>
          <a:endParaRPr lang="ru-RU" sz="1600" b="1" i="1" kern="1200"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3826061" y="5022945"/>
        <a:ext cx="1204861" cy="1204861"/>
      </dsp:txXfrm>
    </dsp:sp>
    <dsp:sp modelId="{31A1E6E1-DB9C-4437-81AF-CD570A699090}">
      <dsp:nvSpPr>
        <dsp:cNvPr id="0" name=""/>
        <dsp:cNvSpPr/>
      </dsp:nvSpPr>
      <dsp:spPr>
        <a:xfrm rot="9000000">
          <a:off x="3171649" y="3616468"/>
          <a:ext cx="207365" cy="5793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ru-RU" sz="2600" kern="1200"/>
        </a:p>
      </dsp:txBody>
      <dsp:txXfrm rot="10800000">
        <a:off x="3229691" y="3716783"/>
        <a:ext cx="145156" cy="347602"/>
      </dsp:txXfrm>
    </dsp:sp>
    <dsp:sp modelId="{6D560E7C-6D12-494A-9876-621CA2AD5728}">
      <dsp:nvSpPr>
        <dsp:cNvPr id="0" name=""/>
        <dsp:cNvSpPr/>
      </dsp:nvSpPr>
      <dsp:spPr>
        <a:xfrm>
          <a:off x="1511041" y="3580902"/>
          <a:ext cx="1703931" cy="170393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kk-KZ" sz="1600" b="1" i="1" kern="1200"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оқушының өз қателіктерін түзетуін</a:t>
          </a:r>
          <a:endParaRPr lang="ru-RU" sz="1600" b="1" i="1" kern="1200"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1760576" y="3830437"/>
        <a:ext cx="1204861" cy="1204861"/>
      </dsp:txXfrm>
    </dsp:sp>
    <dsp:sp modelId="{AA1D969E-C8BB-4F84-A448-28DDB36AE48E}">
      <dsp:nvSpPr>
        <dsp:cNvPr id="0" name=""/>
        <dsp:cNvSpPr/>
      </dsp:nvSpPr>
      <dsp:spPr>
        <a:xfrm rot="12600000">
          <a:off x="3171649" y="2284914"/>
          <a:ext cx="207365" cy="5793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ru-RU" sz="2600" kern="1200"/>
        </a:p>
      </dsp:txBody>
      <dsp:txXfrm rot="10800000">
        <a:off x="3229691" y="2416333"/>
        <a:ext cx="145156" cy="347602"/>
      </dsp:txXfrm>
    </dsp:sp>
    <dsp:sp modelId="{544F2898-5117-4C80-B48A-BE2C703FB66E}">
      <dsp:nvSpPr>
        <dsp:cNvPr id="0" name=""/>
        <dsp:cNvSpPr/>
      </dsp:nvSpPr>
      <dsp:spPr>
        <a:xfrm>
          <a:off x="1511041" y="1195886"/>
          <a:ext cx="1703931" cy="170393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kk-KZ" sz="1600" b="1" i="1" kern="1200"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неден қателескенін</a:t>
          </a:r>
          <a:endParaRPr lang="ru-RU" sz="1600" b="1" i="1" kern="1200"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sp:txBody>
      <dsp:txXfrm>
        <a:off x="1760576" y="1445421"/>
        <a:ext cx="1204861" cy="12048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39E381-7468-42CC-9644-47CECEA407CF}">
      <dsp:nvSpPr>
        <dsp:cNvPr id="0" name=""/>
        <dsp:cNvSpPr/>
      </dsp:nvSpPr>
      <dsp:spPr>
        <a:xfrm>
          <a:off x="2184294" y="354121"/>
          <a:ext cx="4876421" cy="4876421"/>
        </a:xfrm>
        <a:prstGeom prst="pie">
          <a:avLst>
            <a:gd name="adj1" fmla="val 16200000"/>
            <a:gd name="adj2" fmla="val 1928571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kk-KZ" sz="2000" kern="1200" dirty="0" smtClean="0">
              <a:solidFill>
                <a:srgbClr val="000099"/>
              </a:solidFill>
            </a:rPr>
            <a:t>Telegram</a:t>
          </a:r>
          <a:endParaRPr lang="ru-RU" sz="2000" kern="1200" dirty="0">
            <a:solidFill>
              <a:srgbClr val="000099"/>
            </a:solidFill>
          </a:endParaRPr>
        </a:p>
      </dsp:txBody>
      <dsp:txXfrm>
        <a:off x="4746157" y="806931"/>
        <a:ext cx="1161052" cy="928842"/>
      </dsp:txXfrm>
    </dsp:sp>
    <dsp:sp modelId="{F16942DF-1F37-4CB1-84A9-E5DA14C714D5}">
      <dsp:nvSpPr>
        <dsp:cNvPr id="0" name=""/>
        <dsp:cNvSpPr/>
      </dsp:nvSpPr>
      <dsp:spPr>
        <a:xfrm>
          <a:off x="2246991" y="432492"/>
          <a:ext cx="4876421" cy="4876421"/>
        </a:xfrm>
        <a:prstGeom prst="pie">
          <a:avLst>
            <a:gd name="adj1" fmla="val 19285716"/>
            <a:gd name="adj2" fmla="val 771428"/>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kk-KZ" sz="2000" kern="1200" dirty="0" smtClean="0"/>
            <a:t> </a:t>
          </a:r>
          <a:r>
            <a:rPr lang="en-US" sz="2000" kern="1200" dirty="0" err="1" smtClean="0">
              <a:solidFill>
                <a:srgbClr val="000099"/>
              </a:solidFill>
            </a:rPr>
            <a:t>Bandicam</a:t>
          </a:r>
          <a:endParaRPr lang="ru-RU" sz="2000" kern="1200" dirty="0">
            <a:solidFill>
              <a:srgbClr val="000099"/>
            </a:solidFill>
          </a:endParaRPr>
        </a:p>
      </dsp:txBody>
      <dsp:txXfrm>
        <a:off x="5558894" y="2200195"/>
        <a:ext cx="1335210" cy="812736"/>
      </dsp:txXfrm>
    </dsp:sp>
    <dsp:sp modelId="{CE481B9A-3D59-4EE2-9920-91C5F125BBA8}">
      <dsp:nvSpPr>
        <dsp:cNvPr id="0" name=""/>
        <dsp:cNvSpPr/>
      </dsp:nvSpPr>
      <dsp:spPr>
        <a:xfrm>
          <a:off x="2224350" y="531181"/>
          <a:ext cx="4876421" cy="4876421"/>
        </a:xfrm>
        <a:prstGeom prst="pie">
          <a:avLst>
            <a:gd name="adj1" fmla="val 771428"/>
            <a:gd name="adj2" fmla="val 385714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99"/>
              </a:solidFill>
            </a:rPr>
            <a:t>Microsoft Teams</a:t>
          </a:r>
          <a:endParaRPr lang="ru-RU" sz="2000" kern="1200" dirty="0">
            <a:solidFill>
              <a:srgbClr val="000099"/>
            </a:solidFill>
          </a:endParaRPr>
        </a:p>
      </dsp:txBody>
      <dsp:txXfrm>
        <a:off x="5355710" y="3419300"/>
        <a:ext cx="1161052" cy="899815"/>
      </dsp:txXfrm>
    </dsp:sp>
    <dsp:sp modelId="{CAC924C7-271E-4573-A3CF-DFFD8977ACAF}">
      <dsp:nvSpPr>
        <dsp:cNvPr id="0" name=""/>
        <dsp:cNvSpPr/>
      </dsp:nvSpPr>
      <dsp:spPr>
        <a:xfrm>
          <a:off x="2133788" y="574721"/>
          <a:ext cx="4876421" cy="4876421"/>
        </a:xfrm>
        <a:prstGeom prst="pie">
          <a:avLst>
            <a:gd name="adj1" fmla="val 3857226"/>
            <a:gd name="adj2" fmla="val 6942858"/>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99"/>
              </a:solidFill>
            </a:rPr>
            <a:t>Learning Apps</a:t>
          </a:r>
          <a:endParaRPr lang="ru-RU" sz="2000" kern="1200" dirty="0">
            <a:solidFill>
              <a:srgbClr val="000099"/>
            </a:solidFill>
          </a:endParaRPr>
        </a:p>
      </dsp:txBody>
      <dsp:txXfrm>
        <a:off x="4005986" y="4406195"/>
        <a:ext cx="1132026" cy="812736"/>
      </dsp:txXfrm>
    </dsp:sp>
    <dsp:sp modelId="{BB2369BC-A3F3-4F78-9177-59F919022069}">
      <dsp:nvSpPr>
        <dsp:cNvPr id="0" name=""/>
        <dsp:cNvSpPr/>
      </dsp:nvSpPr>
      <dsp:spPr>
        <a:xfrm>
          <a:off x="2043226" y="531181"/>
          <a:ext cx="4876421" cy="4876421"/>
        </a:xfrm>
        <a:prstGeom prst="pie">
          <a:avLst>
            <a:gd name="adj1" fmla="val 6942858"/>
            <a:gd name="adj2" fmla="val 10028574"/>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kk-KZ" sz="2000" kern="1200" dirty="0" smtClean="0">
              <a:solidFill>
                <a:srgbClr val="000099"/>
              </a:solidFill>
            </a:rPr>
            <a:t>ZOOM</a:t>
          </a:r>
          <a:endParaRPr lang="ru-RU" sz="2000" kern="1200" dirty="0" smtClean="0">
            <a:solidFill>
              <a:srgbClr val="000099"/>
            </a:solidFill>
          </a:endParaRPr>
        </a:p>
        <a:p>
          <a:pPr lvl="0" algn="ctr" defTabSz="666750">
            <a:lnSpc>
              <a:spcPct val="90000"/>
            </a:lnSpc>
            <a:spcBef>
              <a:spcPct val="0"/>
            </a:spcBef>
            <a:spcAft>
              <a:spcPct val="35000"/>
            </a:spcAft>
          </a:pPr>
          <a:endParaRPr lang="ru-RU" sz="2000" kern="1200" dirty="0">
            <a:solidFill>
              <a:srgbClr val="000099"/>
            </a:solidFill>
          </a:endParaRPr>
        </a:p>
      </dsp:txBody>
      <dsp:txXfrm>
        <a:off x="2627236" y="3419300"/>
        <a:ext cx="1161052" cy="899815"/>
      </dsp:txXfrm>
    </dsp:sp>
    <dsp:sp modelId="{197EADFB-A3E4-4C53-B8CF-EB39582695FA}">
      <dsp:nvSpPr>
        <dsp:cNvPr id="0" name=""/>
        <dsp:cNvSpPr/>
      </dsp:nvSpPr>
      <dsp:spPr>
        <a:xfrm>
          <a:off x="2020585" y="432492"/>
          <a:ext cx="4876421" cy="4876421"/>
        </a:xfrm>
        <a:prstGeom prst="pie">
          <a:avLst>
            <a:gd name="adj1" fmla="val 10028574"/>
            <a:gd name="adj2" fmla="val 13114284"/>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err="1" smtClean="0">
              <a:solidFill>
                <a:srgbClr val="000099"/>
              </a:solidFill>
            </a:rPr>
            <a:t>Kine</a:t>
          </a:r>
          <a:endParaRPr lang="en-US" sz="2000" kern="1200" dirty="0" smtClean="0">
            <a:solidFill>
              <a:srgbClr val="000099"/>
            </a:solidFill>
          </a:endParaRPr>
        </a:p>
        <a:p>
          <a:pPr lvl="0" algn="ctr" defTabSz="889000">
            <a:lnSpc>
              <a:spcPct val="90000"/>
            </a:lnSpc>
            <a:spcBef>
              <a:spcPct val="0"/>
            </a:spcBef>
            <a:spcAft>
              <a:spcPct val="35000"/>
            </a:spcAft>
          </a:pPr>
          <a:r>
            <a:rPr lang="en-US" sz="2000" kern="1200" dirty="0" smtClean="0">
              <a:solidFill>
                <a:srgbClr val="000099"/>
              </a:solidFill>
            </a:rPr>
            <a:t>MASTER</a:t>
          </a:r>
          <a:r>
            <a:rPr lang="kk-KZ" sz="2000" kern="1200" dirty="0" smtClean="0">
              <a:solidFill>
                <a:srgbClr val="000099"/>
              </a:solidFill>
            </a:rPr>
            <a:t> </a:t>
          </a:r>
          <a:endParaRPr lang="ru-RU" sz="2000" kern="1200" dirty="0">
            <a:solidFill>
              <a:srgbClr val="000099"/>
            </a:solidFill>
          </a:endParaRPr>
        </a:p>
      </dsp:txBody>
      <dsp:txXfrm>
        <a:off x="2249893" y="2200195"/>
        <a:ext cx="1335210" cy="812736"/>
      </dsp:txXfrm>
    </dsp:sp>
    <dsp:sp modelId="{9F30A2E2-F022-4AAF-AEBD-78DC334BC8C8}">
      <dsp:nvSpPr>
        <dsp:cNvPr id="0" name=""/>
        <dsp:cNvSpPr/>
      </dsp:nvSpPr>
      <dsp:spPr>
        <a:xfrm>
          <a:off x="2083282" y="354121"/>
          <a:ext cx="4876421" cy="4876421"/>
        </a:xfrm>
        <a:prstGeom prst="pie">
          <a:avLst>
            <a:gd name="adj1" fmla="val 13114284"/>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kk-KZ" sz="2000" kern="1200" dirty="0" smtClean="0">
              <a:solidFill>
                <a:srgbClr val="000099"/>
              </a:solidFill>
            </a:rPr>
            <a:t>WhatsApp</a:t>
          </a:r>
          <a:r>
            <a:rPr lang="kk-KZ" sz="2000" kern="1200" dirty="0" smtClean="0"/>
            <a:t> </a:t>
          </a:r>
          <a:endParaRPr lang="ru-RU" sz="2000" kern="1200" dirty="0"/>
        </a:p>
      </dsp:txBody>
      <dsp:txXfrm>
        <a:off x="3236788" y="806931"/>
        <a:ext cx="1161052" cy="928842"/>
      </dsp:txXfrm>
    </dsp:sp>
    <dsp:sp modelId="{F594754C-5247-4341-812B-AB8FE8B8F72B}">
      <dsp:nvSpPr>
        <dsp:cNvPr id="0" name=""/>
        <dsp:cNvSpPr/>
      </dsp:nvSpPr>
      <dsp:spPr>
        <a:xfrm>
          <a:off x="1882177" y="52247"/>
          <a:ext cx="5480169" cy="5480169"/>
        </a:xfrm>
        <a:prstGeom prst="circularArrow">
          <a:avLst>
            <a:gd name="adj1" fmla="val 5085"/>
            <a:gd name="adj2" fmla="val 327528"/>
            <a:gd name="adj3" fmla="val 18957827"/>
            <a:gd name="adj4" fmla="val 16200343"/>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5426BE6-F93C-4C80-A46B-5C1E0F87D13F}">
      <dsp:nvSpPr>
        <dsp:cNvPr id="0" name=""/>
        <dsp:cNvSpPr/>
      </dsp:nvSpPr>
      <dsp:spPr>
        <a:xfrm>
          <a:off x="1945268" y="130965"/>
          <a:ext cx="5480169" cy="5480169"/>
        </a:xfrm>
        <a:prstGeom prst="circularArrow">
          <a:avLst>
            <a:gd name="adj1" fmla="val 5085"/>
            <a:gd name="adj2" fmla="val 327528"/>
            <a:gd name="adj3" fmla="val 443744"/>
            <a:gd name="adj4" fmla="val 19285776"/>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1FD348D-E43C-4710-A034-DC517AA9BE5E}">
      <dsp:nvSpPr>
        <dsp:cNvPr id="0" name=""/>
        <dsp:cNvSpPr/>
      </dsp:nvSpPr>
      <dsp:spPr>
        <a:xfrm>
          <a:off x="1922547" y="229426"/>
          <a:ext cx="5480169" cy="5480169"/>
        </a:xfrm>
        <a:prstGeom prst="circularArrow">
          <a:avLst>
            <a:gd name="adj1" fmla="val 5085"/>
            <a:gd name="adj2" fmla="val 327528"/>
            <a:gd name="adj3" fmla="val 3529100"/>
            <a:gd name="adj4" fmla="val 770764"/>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9851E84-292C-48A6-907B-33E4B8DD8175}">
      <dsp:nvSpPr>
        <dsp:cNvPr id="0" name=""/>
        <dsp:cNvSpPr/>
      </dsp:nvSpPr>
      <dsp:spPr>
        <a:xfrm>
          <a:off x="1831914" y="272720"/>
          <a:ext cx="5480169" cy="5480169"/>
        </a:xfrm>
        <a:prstGeom prst="circularArrow">
          <a:avLst>
            <a:gd name="adj1" fmla="val 5085"/>
            <a:gd name="adj2" fmla="val 327528"/>
            <a:gd name="adj3" fmla="val 6615046"/>
            <a:gd name="adj4" fmla="val 3857426"/>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5C8C40-F2AA-44FB-86A8-840C0FC6F3D0}">
      <dsp:nvSpPr>
        <dsp:cNvPr id="0" name=""/>
        <dsp:cNvSpPr/>
      </dsp:nvSpPr>
      <dsp:spPr>
        <a:xfrm>
          <a:off x="1741281" y="229426"/>
          <a:ext cx="5480169" cy="5480169"/>
        </a:xfrm>
        <a:prstGeom prst="circularArrow">
          <a:avLst>
            <a:gd name="adj1" fmla="val 5085"/>
            <a:gd name="adj2" fmla="val 327528"/>
            <a:gd name="adj3" fmla="val 9701707"/>
            <a:gd name="adj4" fmla="val 6943371"/>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780803F-A9EC-4C88-A24B-1FDD94682603}">
      <dsp:nvSpPr>
        <dsp:cNvPr id="0" name=""/>
        <dsp:cNvSpPr/>
      </dsp:nvSpPr>
      <dsp:spPr>
        <a:xfrm>
          <a:off x="1718561" y="130965"/>
          <a:ext cx="5480169" cy="5480169"/>
        </a:xfrm>
        <a:prstGeom prst="circularArrow">
          <a:avLst>
            <a:gd name="adj1" fmla="val 5085"/>
            <a:gd name="adj2" fmla="val 327528"/>
            <a:gd name="adj3" fmla="val 12786695"/>
            <a:gd name="adj4" fmla="val 10028727"/>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80CB82C-81EB-48F9-A44C-141C0FAC2308}">
      <dsp:nvSpPr>
        <dsp:cNvPr id="0" name=""/>
        <dsp:cNvSpPr/>
      </dsp:nvSpPr>
      <dsp:spPr>
        <a:xfrm>
          <a:off x="1781652" y="52247"/>
          <a:ext cx="5480169" cy="5480169"/>
        </a:xfrm>
        <a:prstGeom prst="circularArrow">
          <a:avLst>
            <a:gd name="adj1" fmla="val 5085"/>
            <a:gd name="adj2" fmla="val 327528"/>
            <a:gd name="adj3" fmla="val 15872129"/>
            <a:gd name="adj4" fmla="val 13114645"/>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D0238F-AE6C-4ACB-B4F7-7804106F5337}">
      <dsp:nvSpPr>
        <dsp:cNvPr id="0" name=""/>
        <dsp:cNvSpPr/>
      </dsp:nvSpPr>
      <dsp:spPr>
        <a:xfrm>
          <a:off x="1101726" y="72000"/>
          <a:ext cx="5400582" cy="4608526"/>
        </a:xfrm>
        <a:prstGeom prst="triangle">
          <a:avLst/>
        </a:prstGeom>
        <a:solidFill>
          <a:schemeClr val="accent6">
            <a:lumMod val="40000"/>
            <a:lumOff val="60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B5ED1A5-51E8-49A2-981E-5D476AC18AF6}">
      <dsp:nvSpPr>
        <dsp:cNvPr id="0" name=""/>
        <dsp:cNvSpPr/>
      </dsp:nvSpPr>
      <dsp:spPr>
        <a:xfrm>
          <a:off x="3802018" y="475455"/>
          <a:ext cx="3089143" cy="375468"/>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n-US" sz="2400" u="none" kern="1200" dirty="0" smtClean="0">
            <a:effectLst/>
            <a:latin typeface="Times New Roman" panose="02020603050405020304" pitchFamily="18" charset="0"/>
            <a:cs typeface="Times New Roman" panose="02020603050405020304"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ru-RU" sz="2400" u="none" kern="1200" dirty="0" err="1" smtClean="0">
              <a:effectLst/>
              <a:latin typeface="Times New Roman" panose="02020603050405020304" pitchFamily="18" charset="0"/>
              <a:cs typeface="Times New Roman" panose="02020603050405020304" pitchFamily="18" charset="0"/>
            </a:rPr>
            <a:t>LearnWorlds</a:t>
          </a:r>
          <a:endParaRPr lang="ru-RU" sz="2400" u="none" kern="1200" dirty="0" smtClean="0">
            <a:effectLst/>
            <a:latin typeface="Times New Roman" panose="02020603050405020304" pitchFamily="18" charset="0"/>
            <a:ea typeface="Calibri"/>
            <a:cs typeface="Times New Roman" panose="02020603050405020304" pitchFamily="18" charset="0"/>
          </a:endParaRPr>
        </a:p>
        <a:p>
          <a:pPr lvl="0" algn="ctr" defTabSz="1866900">
            <a:spcBef>
              <a:spcPct val="0"/>
            </a:spcBef>
          </a:pPr>
          <a:endParaRPr lang="ru-RU" kern="1200" dirty="0"/>
        </a:p>
      </dsp:txBody>
      <dsp:txXfrm>
        <a:off x="3820347" y="493784"/>
        <a:ext cx="3052485" cy="338810"/>
      </dsp:txXfrm>
    </dsp:sp>
    <dsp:sp modelId="{B2876800-F0BA-4D39-83C5-4D927C78A646}">
      <dsp:nvSpPr>
        <dsp:cNvPr id="0" name=""/>
        <dsp:cNvSpPr/>
      </dsp:nvSpPr>
      <dsp:spPr>
        <a:xfrm>
          <a:off x="3802018" y="897857"/>
          <a:ext cx="3089143" cy="375468"/>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u="none" kern="1200" dirty="0" err="1" smtClean="0">
              <a:effectLst/>
              <a:latin typeface="Times New Roman" panose="02020603050405020304" pitchFamily="18" charset="0"/>
              <a:cs typeface="Times New Roman" panose="02020603050405020304" pitchFamily="18" charset="0"/>
            </a:rPr>
            <a:t>Удеми</a:t>
          </a:r>
          <a:endParaRPr lang="ru-RU" sz="2400" u="none" kern="1200" dirty="0"/>
        </a:p>
      </dsp:txBody>
      <dsp:txXfrm>
        <a:off x="3820347" y="916186"/>
        <a:ext cx="3052485" cy="338810"/>
      </dsp:txXfrm>
    </dsp:sp>
    <dsp:sp modelId="{D2DBDF53-192E-479F-A7A5-C567D9FBDFB7}">
      <dsp:nvSpPr>
        <dsp:cNvPr id="0" name=""/>
        <dsp:cNvSpPr/>
      </dsp:nvSpPr>
      <dsp:spPr>
        <a:xfrm>
          <a:off x="3802018" y="1320259"/>
          <a:ext cx="3089143" cy="375468"/>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2400" u="none" kern="1200" dirty="0" smtClean="0">
              <a:effectLst/>
              <a:latin typeface="Times New Roman" panose="02020603050405020304" pitchFamily="18" charset="0"/>
              <a:cs typeface="Times New Roman" panose="02020603050405020304" pitchFamily="18" charset="0"/>
            </a:rPr>
            <a:t> </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2400" u="none" kern="1200" dirty="0" err="1" smtClean="0">
              <a:effectLst/>
              <a:latin typeface="Times New Roman" panose="02020603050405020304" pitchFamily="18" charset="0"/>
              <a:cs typeface="Times New Roman" panose="02020603050405020304" pitchFamily="18" charset="0"/>
            </a:rPr>
            <a:t>WizIQ</a:t>
          </a:r>
          <a:endParaRPr lang="ru-RU" sz="2400" u="none" kern="1200" dirty="0" smtClean="0">
            <a:effectLst/>
            <a:latin typeface="Times New Roman" panose="02020603050405020304" pitchFamily="18" charset="0"/>
            <a:ea typeface="Calibri"/>
            <a:cs typeface="Times New Roman" panose="02020603050405020304" pitchFamily="18" charset="0"/>
          </a:endParaRPr>
        </a:p>
        <a:p>
          <a:pPr lvl="0">
            <a:spcBef>
              <a:spcPct val="0"/>
            </a:spcBef>
          </a:pPr>
          <a:endParaRPr lang="ru-RU" kern="1200" dirty="0"/>
        </a:p>
      </dsp:txBody>
      <dsp:txXfrm>
        <a:off x="3820347" y="1338588"/>
        <a:ext cx="3052485" cy="338810"/>
      </dsp:txXfrm>
    </dsp:sp>
    <dsp:sp modelId="{6CF749A6-CC5D-4064-A0BD-8E0B81DD1350}">
      <dsp:nvSpPr>
        <dsp:cNvPr id="0" name=""/>
        <dsp:cNvSpPr/>
      </dsp:nvSpPr>
      <dsp:spPr>
        <a:xfrm>
          <a:off x="3802018" y="1742661"/>
          <a:ext cx="3089143" cy="375468"/>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sz="2400" b="0" kern="1200" smtClean="0">
              <a:effectLst/>
              <a:latin typeface="Times New Roman" panose="02020603050405020304" pitchFamily="18" charset="0"/>
              <a:ea typeface="+mn-ea"/>
              <a:cs typeface="Times New Roman" panose="02020603050405020304" pitchFamily="18" charset="0"/>
            </a:rPr>
            <a:t>Teachable</a:t>
          </a:r>
          <a:endParaRPr lang="ru-RU" sz="2400" b="0" dirty="0" smtClean="0">
            <a:effectLst/>
            <a:latin typeface="Times New Roman" panose="02020603050405020304" pitchFamily="18" charset="0"/>
            <a:ea typeface="Calibri"/>
            <a:cs typeface="Times New Roman" panose="02020603050405020304" pitchFamily="18" charset="0"/>
          </a:endParaRPr>
        </a:p>
      </dsp:txBody>
      <dsp:txXfrm>
        <a:off x="3820347" y="1760990"/>
        <a:ext cx="3052485" cy="338810"/>
      </dsp:txXfrm>
    </dsp:sp>
    <dsp:sp modelId="{22C6EE2E-8D30-4B8B-B300-0BFD5CC9DAE1}">
      <dsp:nvSpPr>
        <dsp:cNvPr id="0" name=""/>
        <dsp:cNvSpPr/>
      </dsp:nvSpPr>
      <dsp:spPr>
        <a:xfrm>
          <a:off x="3802018" y="2165063"/>
          <a:ext cx="3089143" cy="375468"/>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u="none" kern="1200" dirty="0" smtClean="0">
              <a:effectLst/>
              <a:latin typeface="Times New Roman" panose="02020603050405020304" pitchFamily="18" charset="0"/>
              <a:cs typeface="Times New Roman" panose="02020603050405020304" pitchFamily="18" charset="0"/>
            </a:rPr>
            <a:t>Open-</a:t>
          </a:r>
          <a:r>
            <a:rPr lang="en-US" sz="2400" u="none" kern="1200" dirty="0" err="1" smtClean="0">
              <a:effectLst/>
              <a:latin typeface="Times New Roman" panose="02020603050405020304" pitchFamily="18" charset="0"/>
              <a:cs typeface="Times New Roman" panose="02020603050405020304" pitchFamily="18" charset="0"/>
            </a:rPr>
            <a:t>edX</a:t>
          </a:r>
          <a:endParaRPr lang="ru-RU" sz="2400" u="none" kern="1200" dirty="0"/>
        </a:p>
      </dsp:txBody>
      <dsp:txXfrm>
        <a:off x="3820347" y="2183392"/>
        <a:ext cx="3052485" cy="338810"/>
      </dsp:txXfrm>
    </dsp:sp>
    <dsp:sp modelId="{E756599F-A180-4509-B08D-7C1926D0CA2B}">
      <dsp:nvSpPr>
        <dsp:cNvPr id="0" name=""/>
        <dsp:cNvSpPr/>
      </dsp:nvSpPr>
      <dsp:spPr>
        <a:xfrm>
          <a:off x="3802018" y="2587464"/>
          <a:ext cx="3089143" cy="375468"/>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0" u="none" kern="1200" dirty="0" err="1" smtClean="0">
              <a:solidFill>
                <a:schemeClr val="tx1"/>
              </a:solidFill>
              <a:effectLst/>
              <a:latin typeface="Times New Roman" panose="02020603050405020304" pitchFamily="18" charset="0"/>
              <a:ea typeface="+mn-ea"/>
              <a:cs typeface="Times New Roman" panose="02020603050405020304" pitchFamily="18" charset="0"/>
            </a:rPr>
            <a:t>Thinkific</a:t>
          </a:r>
          <a:endParaRPr lang="ru-RU" sz="2000" b="0" u="none" dirty="0">
            <a:solidFill>
              <a:schemeClr val="tx1"/>
            </a:solidFill>
            <a:latin typeface="Times New Roman" panose="02020603050405020304" pitchFamily="18" charset="0"/>
            <a:cs typeface="Times New Roman" panose="02020603050405020304" pitchFamily="18" charset="0"/>
          </a:endParaRPr>
        </a:p>
      </dsp:txBody>
      <dsp:txXfrm>
        <a:off x="3820347" y="2605793"/>
        <a:ext cx="3052485" cy="338810"/>
      </dsp:txXfrm>
    </dsp:sp>
    <dsp:sp modelId="{F8002358-4BCF-4A23-B450-C5C57B98FD52}">
      <dsp:nvSpPr>
        <dsp:cNvPr id="0" name=""/>
        <dsp:cNvSpPr/>
      </dsp:nvSpPr>
      <dsp:spPr>
        <a:xfrm>
          <a:off x="3802018" y="3009866"/>
          <a:ext cx="3089143" cy="375468"/>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0" u="none" kern="1200" dirty="0" err="1" smtClean="0">
              <a:solidFill>
                <a:schemeClr val="tx1"/>
              </a:solidFill>
              <a:effectLst/>
              <a:latin typeface="Times New Roman" panose="02020603050405020304" pitchFamily="18" charset="0"/>
              <a:ea typeface="+mn-ea"/>
              <a:cs typeface="Times New Roman" panose="02020603050405020304" pitchFamily="18" charset="0"/>
            </a:rPr>
            <a:t>Skillshare</a:t>
          </a:r>
          <a:endParaRPr lang="ru-RU" sz="2000" b="0" u="none" dirty="0">
            <a:solidFill>
              <a:schemeClr val="tx1"/>
            </a:solidFill>
            <a:latin typeface="Times New Roman" panose="02020603050405020304" pitchFamily="18" charset="0"/>
            <a:cs typeface="Times New Roman" panose="02020603050405020304" pitchFamily="18" charset="0"/>
          </a:endParaRPr>
        </a:p>
      </dsp:txBody>
      <dsp:txXfrm>
        <a:off x="3820347" y="3028195"/>
        <a:ext cx="3052485" cy="338810"/>
      </dsp:txXfrm>
    </dsp:sp>
    <dsp:sp modelId="{DBF83FA1-DE4A-434C-A07B-1C62294A4EA2}">
      <dsp:nvSpPr>
        <dsp:cNvPr id="0" name=""/>
        <dsp:cNvSpPr/>
      </dsp:nvSpPr>
      <dsp:spPr>
        <a:xfrm>
          <a:off x="3816413" y="3456384"/>
          <a:ext cx="3089143" cy="375468"/>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0" kern="1200" dirty="0" err="1" smtClean="0">
              <a:effectLst/>
              <a:latin typeface="Times New Roman" panose="02020603050405020304" pitchFamily="18" charset="0"/>
              <a:ea typeface="+mn-ea"/>
              <a:cs typeface="Times New Roman" panose="02020603050405020304" pitchFamily="18" charset="0"/>
            </a:rPr>
            <a:t>Kajabi</a:t>
          </a:r>
          <a:r>
            <a:rPr lang="ru-RU" sz="2400" b="0" kern="1200" dirty="0" smtClean="0">
              <a:effectLst/>
              <a:latin typeface="Times New Roman" panose="02020603050405020304" pitchFamily="18" charset="0"/>
              <a:ea typeface="+mn-ea"/>
              <a:cs typeface="Times New Roman" panose="02020603050405020304" pitchFamily="18" charset="0"/>
            </a:rPr>
            <a:t> </a:t>
          </a:r>
          <a:endParaRPr lang="ru-RU" sz="2000" b="0" dirty="0">
            <a:latin typeface="Times New Roman" panose="02020603050405020304" pitchFamily="18" charset="0"/>
            <a:cs typeface="Times New Roman" panose="02020603050405020304" pitchFamily="18" charset="0"/>
          </a:endParaRPr>
        </a:p>
      </dsp:txBody>
      <dsp:txXfrm>
        <a:off x="3834742" y="3474713"/>
        <a:ext cx="3052485" cy="338810"/>
      </dsp:txXfrm>
    </dsp:sp>
    <dsp:sp modelId="{16E54F4F-C63B-4FA7-8204-81A1F759788E}">
      <dsp:nvSpPr>
        <dsp:cNvPr id="0" name=""/>
        <dsp:cNvSpPr/>
      </dsp:nvSpPr>
      <dsp:spPr>
        <a:xfrm>
          <a:off x="3802018" y="3854670"/>
          <a:ext cx="3089143" cy="375468"/>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lang="en-US" sz="2400" u="none" kern="1200" dirty="0" smtClean="0">
            <a:effectLst/>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ct val="0"/>
            </a:spcBef>
            <a:spcAft>
              <a:spcPts val="0"/>
            </a:spcAft>
            <a:buClrTx/>
            <a:buSzTx/>
            <a:buFontTx/>
            <a:buNone/>
            <a:tabLst/>
            <a:defRPr/>
          </a:pPr>
          <a:r>
            <a:rPr lang="ru-RU" sz="2400" u="none" kern="1200" dirty="0" err="1" smtClean="0">
              <a:effectLst/>
              <a:latin typeface="Times New Roman" panose="02020603050405020304" pitchFamily="18" charset="0"/>
              <a:cs typeface="Times New Roman" panose="02020603050405020304" pitchFamily="18" charset="0"/>
            </a:rPr>
            <a:t>Подиа</a:t>
          </a:r>
          <a:endParaRPr lang="ru-RU" sz="2400" u="none" kern="1200" dirty="0" smtClean="0">
            <a:effectLst/>
            <a:latin typeface="Times New Roman" panose="02020603050405020304" pitchFamily="18" charset="0"/>
            <a:ea typeface="Calibri"/>
            <a:cs typeface="Times New Roman" panose="02020603050405020304" pitchFamily="18" charset="0"/>
          </a:endParaRPr>
        </a:p>
        <a:p>
          <a:pPr lvl="0">
            <a:spcBef>
              <a:spcPct val="0"/>
            </a:spcBef>
          </a:pPr>
          <a:endParaRPr lang="ru-RU" kern="1200" dirty="0"/>
        </a:p>
      </dsp:txBody>
      <dsp:txXfrm>
        <a:off x="3820347" y="3872999"/>
        <a:ext cx="3052485" cy="3388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D66C21-FBDD-464C-8B07-2B782E26DCF7}">
      <dsp:nvSpPr>
        <dsp:cNvPr id="0" name=""/>
        <dsp:cNvSpPr/>
      </dsp:nvSpPr>
      <dsp:spPr>
        <a:xfrm rot="5400000">
          <a:off x="-194389" y="197895"/>
          <a:ext cx="1295932" cy="907152"/>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kern="1200" dirty="0" err="1" smtClean="0">
              <a:solidFill>
                <a:srgbClr val="000099"/>
              </a:solidFill>
              <a:latin typeface="Times New Roman" panose="02020603050405020304" pitchFamily="18" charset="0"/>
              <a:cs typeface="Times New Roman" panose="02020603050405020304" pitchFamily="18" charset="0"/>
            </a:rPr>
            <a:t>Шығармашылық</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өнер</a:t>
          </a:r>
          <a:endParaRPr lang="ru-RU" sz="2000" kern="1200" dirty="0">
            <a:solidFill>
              <a:srgbClr val="000099"/>
            </a:solidFill>
            <a:latin typeface="Times New Roman" panose="02020603050405020304" pitchFamily="18" charset="0"/>
            <a:cs typeface="Times New Roman" panose="02020603050405020304" pitchFamily="18" charset="0"/>
          </a:endParaRPr>
        </a:p>
      </dsp:txBody>
      <dsp:txXfrm rot="-5400000">
        <a:off x="1" y="457081"/>
        <a:ext cx="907152" cy="388780"/>
      </dsp:txXfrm>
    </dsp:sp>
    <dsp:sp modelId="{9E5DA9A6-6762-4319-B383-618B8D16103A}">
      <dsp:nvSpPr>
        <dsp:cNvPr id="0" name=""/>
        <dsp:cNvSpPr/>
      </dsp:nvSpPr>
      <dsp:spPr>
        <a:xfrm rot="5400000">
          <a:off x="3920608" y="-3009950"/>
          <a:ext cx="842798" cy="6869711"/>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Char char="••"/>
            <a:tabLst/>
            <a:defRPr/>
          </a:pPr>
          <a:r>
            <a:rPr lang="ru-RU" sz="2000" kern="1200" dirty="0" err="1" smtClean="0">
              <a:solidFill>
                <a:srgbClr val="000099"/>
              </a:solidFill>
              <a:latin typeface="Times New Roman" panose="02020603050405020304" pitchFamily="18" charset="0"/>
              <a:cs typeface="Times New Roman" panose="02020603050405020304" pitchFamily="18" charset="0"/>
            </a:rPr>
            <a:t>графикалық</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дизайндан</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бастап</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бейнелеу</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өнеріне</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аспаздық</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және</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музыкалық</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өндіріске</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дейін</a:t>
          </a:r>
          <a:r>
            <a:rPr lang="ru-RU" sz="2000" kern="1200" dirty="0" smtClean="0">
              <a:solidFill>
                <a:srgbClr val="000099"/>
              </a:solidFill>
              <a:latin typeface="Times New Roman" panose="02020603050405020304" pitchFamily="18" charset="0"/>
              <a:cs typeface="Times New Roman" panose="02020603050405020304" pitchFamily="18" charset="0"/>
            </a:rPr>
            <a:t>.</a:t>
          </a:r>
        </a:p>
      </dsp:txBody>
      <dsp:txXfrm rot="-5400000">
        <a:off x="907152" y="44648"/>
        <a:ext cx="6828569" cy="760514"/>
      </dsp:txXfrm>
    </dsp:sp>
    <dsp:sp modelId="{701A289F-8C0C-4E9A-9328-1AB8CB0347D0}">
      <dsp:nvSpPr>
        <dsp:cNvPr id="0" name=""/>
        <dsp:cNvSpPr/>
      </dsp:nvSpPr>
      <dsp:spPr>
        <a:xfrm rot="5400000">
          <a:off x="-194389" y="1347757"/>
          <a:ext cx="1295932" cy="907152"/>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kern="1200" dirty="0" smtClean="0">
              <a:solidFill>
                <a:srgbClr val="000099"/>
              </a:solidFill>
              <a:latin typeface="Times New Roman" panose="02020603050405020304" pitchFamily="18" charset="0"/>
              <a:cs typeface="Times New Roman" panose="02020603050405020304" pitchFamily="18" charset="0"/>
            </a:rPr>
            <a:t>Технология</a:t>
          </a:r>
          <a:endParaRPr lang="ru-RU" sz="2000" kern="1200" dirty="0">
            <a:solidFill>
              <a:srgbClr val="000099"/>
            </a:solidFill>
            <a:latin typeface="Times New Roman" panose="02020603050405020304" pitchFamily="18" charset="0"/>
            <a:cs typeface="Times New Roman" panose="02020603050405020304" pitchFamily="18" charset="0"/>
          </a:endParaRPr>
        </a:p>
      </dsp:txBody>
      <dsp:txXfrm rot="-5400000">
        <a:off x="1" y="1606943"/>
        <a:ext cx="907152" cy="388780"/>
      </dsp:txXfrm>
    </dsp:sp>
    <dsp:sp modelId="{EB75EFF6-E7CB-4C7B-9731-D4422F6A3E2E}">
      <dsp:nvSpPr>
        <dsp:cNvPr id="0" name=""/>
        <dsp:cNvSpPr/>
      </dsp:nvSpPr>
      <dsp:spPr>
        <a:xfrm rot="5400000">
          <a:off x="3920830" y="-1860310"/>
          <a:ext cx="842355" cy="6869711"/>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Char char="••"/>
            <a:tabLst/>
            <a:defRPr/>
          </a:pPr>
          <a:r>
            <a:rPr lang="ru-RU" sz="2000" kern="1200" dirty="0" err="1" smtClean="0">
              <a:solidFill>
                <a:srgbClr val="000099"/>
              </a:solidFill>
              <a:latin typeface="Times New Roman" panose="02020603050405020304" pitchFamily="18" charset="0"/>
              <a:cs typeface="Times New Roman" panose="02020603050405020304" pitchFamily="18" charset="0"/>
            </a:rPr>
            <a:t>соның</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ішінде</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деректер</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туралы</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ғылым</a:t>
          </a:r>
          <a:r>
            <a:rPr lang="ru-RU" sz="2000" kern="1200" dirty="0" smtClean="0">
              <a:solidFill>
                <a:srgbClr val="000099"/>
              </a:solidFill>
              <a:latin typeface="Times New Roman" panose="02020603050405020304" pitchFamily="18" charset="0"/>
              <a:cs typeface="Times New Roman" panose="02020603050405020304" pitchFamily="18" charset="0"/>
            </a:rPr>
            <a:t>, веб-дизайн </a:t>
          </a:r>
          <a:r>
            <a:rPr lang="ru-RU" sz="2000" kern="1200" dirty="0" err="1" smtClean="0">
              <a:solidFill>
                <a:srgbClr val="000099"/>
              </a:solidFill>
              <a:latin typeface="Times New Roman" panose="02020603050405020304" pitchFamily="18" charset="0"/>
              <a:cs typeface="Times New Roman" panose="02020603050405020304" pitchFamily="18" charset="0"/>
            </a:rPr>
            <a:t>және</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электрондық</a:t>
          </a:r>
          <a:r>
            <a:rPr lang="ru-RU" sz="2000" kern="1200" dirty="0" smtClean="0">
              <a:solidFill>
                <a:srgbClr val="000099"/>
              </a:solidFill>
              <a:latin typeface="Times New Roman" panose="02020603050405020304" pitchFamily="18" charset="0"/>
              <a:cs typeface="Times New Roman" panose="02020603050405020304" pitchFamily="18" charset="0"/>
            </a:rPr>
            <a:t> коммерция</a:t>
          </a:r>
          <a:r>
            <a:rPr lang="ru-RU" sz="1100" kern="1200" dirty="0" smtClean="0">
              <a:solidFill>
                <a:srgbClr val="000099"/>
              </a:solidFill>
            </a:rPr>
            <a:t>.</a:t>
          </a:r>
        </a:p>
      </dsp:txBody>
      <dsp:txXfrm rot="-5400000">
        <a:off x="907152" y="1194488"/>
        <a:ext cx="6828591" cy="760115"/>
      </dsp:txXfrm>
    </dsp:sp>
    <dsp:sp modelId="{0CE05512-C1C9-4E4C-A0E8-C207C377EEAA}">
      <dsp:nvSpPr>
        <dsp:cNvPr id="0" name=""/>
        <dsp:cNvSpPr/>
      </dsp:nvSpPr>
      <dsp:spPr>
        <a:xfrm rot="5400000">
          <a:off x="-194389" y="2497618"/>
          <a:ext cx="1295932" cy="907152"/>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kern="1200" dirty="0" smtClean="0">
              <a:solidFill>
                <a:srgbClr val="000099"/>
              </a:solidFill>
              <a:latin typeface="Times New Roman" panose="02020603050405020304" pitchFamily="18" charset="0"/>
              <a:cs typeface="Times New Roman" panose="02020603050405020304" pitchFamily="18" charset="0"/>
            </a:rPr>
            <a:t>Бизнес</a:t>
          </a:r>
          <a:endParaRPr lang="ru-RU" sz="2000" kern="1200" dirty="0">
            <a:solidFill>
              <a:srgbClr val="000099"/>
            </a:solidFill>
            <a:latin typeface="Times New Roman" panose="02020603050405020304" pitchFamily="18" charset="0"/>
            <a:cs typeface="Times New Roman" panose="02020603050405020304" pitchFamily="18" charset="0"/>
          </a:endParaRPr>
        </a:p>
      </dsp:txBody>
      <dsp:txXfrm rot="-5400000">
        <a:off x="1" y="2756804"/>
        <a:ext cx="907152" cy="388780"/>
      </dsp:txXfrm>
    </dsp:sp>
    <dsp:sp modelId="{FB74C6BA-36A6-4906-AA1B-255C0E4D69DB}">
      <dsp:nvSpPr>
        <dsp:cNvPr id="0" name=""/>
        <dsp:cNvSpPr/>
      </dsp:nvSpPr>
      <dsp:spPr>
        <a:xfrm rot="5400000">
          <a:off x="3920830" y="-710449"/>
          <a:ext cx="842355" cy="6869711"/>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Char char="••"/>
            <a:tabLst/>
            <a:defRPr/>
          </a:pPr>
          <a:r>
            <a:rPr lang="ru-RU" sz="2000" kern="1200" dirty="0" err="1" smtClean="0">
              <a:solidFill>
                <a:srgbClr val="000099"/>
              </a:solidFill>
              <a:latin typeface="Times New Roman" panose="02020603050405020304" pitchFamily="18" charset="0"/>
              <a:cs typeface="Times New Roman" panose="02020603050405020304" pitchFamily="18" charset="0"/>
            </a:rPr>
            <a:t>қаржы</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бухгалтерлік</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есеп</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жобаларды</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басқару</a:t>
          </a:r>
          <a:r>
            <a:rPr lang="ru-RU" sz="1100" kern="1200" dirty="0" smtClean="0">
              <a:solidFill>
                <a:srgbClr val="000099"/>
              </a:solidFill>
            </a:rPr>
            <a:t>.</a:t>
          </a:r>
        </a:p>
      </dsp:txBody>
      <dsp:txXfrm rot="-5400000">
        <a:off x="907152" y="2344349"/>
        <a:ext cx="6828591" cy="760115"/>
      </dsp:txXfrm>
    </dsp:sp>
    <dsp:sp modelId="{AF71BC95-2A69-4A58-92B9-A401BAFD304F}">
      <dsp:nvSpPr>
        <dsp:cNvPr id="0" name=""/>
        <dsp:cNvSpPr/>
      </dsp:nvSpPr>
      <dsp:spPr>
        <a:xfrm rot="5400000">
          <a:off x="-194389" y="3650985"/>
          <a:ext cx="1295932" cy="907152"/>
        </a:xfrm>
        <a:prstGeom prst="chevr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kern="1200" dirty="0" err="1" smtClean="0">
              <a:solidFill>
                <a:srgbClr val="000099"/>
              </a:solidFill>
              <a:latin typeface="Times New Roman" panose="02020603050405020304" pitchFamily="18" charset="0"/>
              <a:cs typeface="Times New Roman" panose="02020603050405020304" pitchFamily="18" charset="0"/>
            </a:rPr>
            <a:t>Өмір</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салты</a:t>
          </a:r>
          <a:endParaRPr lang="ru-RU" sz="2000" kern="1200" dirty="0">
            <a:solidFill>
              <a:srgbClr val="000099"/>
            </a:solidFill>
            <a:latin typeface="Times New Roman" panose="02020603050405020304" pitchFamily="18" charset="0"/>
            <a:cs typeface="Times New Roman" panose="02020603050405020304" pitchFamily="18" charset="0"/>
          </a:endParaRPr>
        </a:p>
      </dsp:txBody>
      <dsp:txXfrm rot="-5400000">
        <a:off x="1" y="3910171"/>
        <a:ext cx="907152" cy="388780"/>
      </dsp:txXfrm>
    </dsp:sp>
    <dsp:sp modelId="{CAE04CE2-3316-4C68-AFEE-FC2F6F487E07}">
      <dsp:nvSpPr>
        <dsp:cNvPr id="0" name=""/>
        <dsp:cNvSpPr/>
      </dsp:nvSpPr>
      <dsp:spPr>
        <a:xfrm rot="5400000">
          <a:off x="3920830" y="458904"/>
          <a:ext cx="842355" cy="6869711"/>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endParaRPr lang="ru-RU" sz="2000" kern="1200" dirty="0">
            <a:latin typeface="Times New Roman" panose="02020603050405020304" pitchFamily="18" charset="0"/>
            <a:cs typeface="Times New Roman" panose="02020603050405020304" pitchFamily="18" charset="0"/>
          </a:endParaRPr>
        </a:p>
        <a:p>
          <a:pPr marL="228600" lvl="0" indent="-228600" algn="l" defTabSz="889000">
            <a:lnSpc>
              <a:spcPct val="90000"/>
            </a:lnSpc>
            <a:spcBef>
              <a:spcPct val="0"/>
            </a:spcBef>
            <a:spcAft>
              <a:spcPct val="15000"/>
            </a:spcAft>
            <a:buChar char="••"/>
          </a:pPr>
          <a:r>
            <a:rPr lang="ru-RU" sz="2000" kern="1200" dirty="0" err="1" smtClean="0">
              <a:solidFill>
                <a:srgbClr val="000099"/>
              </a:solidFill>
              <a:latin typeface="Times New Roman" panose="02020603050405020304" pitchFamily="18" charset="0"/>
              <a:cs typeface="Times New Roman" panose="02020603050405020304" pitchFamily="18" charset="0"/>
            </a:rPr>
            <a:t>оқыту</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тілдер</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ойын</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және</a:t>
          </a:r>
          <a:r>
            <a:rPr lang="ru-RU" sz="2000" kern="1200" dirty="0" smtClean="0">
              <a:solidFill>
                <a:srgbClr val="000099"/>
              </a:solidFill>
              <a:latin typeface="Times New Roman" panose="02020603050405020304" pitchFamily="18" charset="0"/>
              <a:cs typeface="Times New Roman" panose="02020603050405020304" pitchFamily="18" charset="0"/>
            </a:rPr>
            <a:t> </a:t>
          </a:r>
          <a:r>
            <a:rPr lang="ru-RU" sz="2000" kern="1200" dirty="0" err="1" smtClean="0">
              <a:solidFill>
                <a:srgbClr val="000099"/>
              </a:solidFill>
              <a:latin typeface="Times New Roman" panose="02020603050405020304" pitchFamily="18" charset="0"/>
              <a:cs typeface="Times New Roman" panose="02020603050405020304" pitchFamily="18" charset="0"/>
            </a:rPr>
            <a:t>сауықтыру</a:t>
          </a:r>
          <a:r>
            <a:rPr lang="ru-RU" sz="1100" kern="1200" dirty="0" smtClean="0">
              <a:solidFill>
                <a:srgbClr val="000099"/>
              </a:solidFill>
            </a:rPr>
            <a:t>.</a:t>
          </a:r>
        </a:p>
        <a:p>
          <a:pPr marL="228600" indent="-228600" algn="l" defTabSz="889000">
            <a:lnSpc>
              <a:spcPct val="90000"/>
            </a:lnSpc>
            <a:spcBef>
              <a:spcPct val="0"/>
            </a:spcBef>
            <a:spcAft>
              <a:spcPct val="15000"/>
            </a:spcAft>
            <a:buChar char="••"/>
          </a:pPr>
          <a:endParaRPr lang="ru-RU" sz="1100" kern="1200" dirty="0" smtClean="0"/>
        </a:p>
        <a:p>
          <a:pPr marL="228600" indent="-228600" algn="l" defTabSz="889000">
            <a:lnSpc>
              <a:spcPct val="90000"/>
            </a:lnSpc>
            <a:spcBef>
              <a:spcPct val="0"/>
            </a:spcBef>
            <a:spcAft>
              <a:spcPct val="15000"/>
            </a:spcAft>
            <a:buChar char="••"/>
          </a:pPr>
          <a:endParaRPr lang="ru-RU" sz="1100" kern="1200" dirty="0"/>
        </a:p>
      </dsp:txBody>
      <dsp:txXfrm rot="-5400000">
        <a:off x="907152" y="3513702"/>
        <a:ext cx="6828591" cy="76011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9DFF2B-984A-4045-9967-8920546083A8}">
      <dsp:nvSpPr>
        <dsp:cNvPr id="0" name=""/>
        <dsp:cNvSpPr/>
      </dsp:nvSpPr>
      <dsp:spPr>
        <a:xfrm>
          <a:off x="115507" y="3258"/>
          <a:ext cx="3142914" cy="1418609"/>
        </a:xfrm>
        <a:prstGeom prst="roundRect">
          <a:avLst>
            <a:gd name="adj" fmla="val 10000"/>
          </a:avLst>
        </a:prstGeom>
        <a:solidFill>
          <a:schemeClr val="accent3">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kk-KZ" sz="2400" b="1" kern="1200" dirty="0" smtClean="0">
              <a:solidFill>
                <a:srgbClr val="000099"/>
              </a:solidFill>
              <a:latin typeface="Times New Roman" panose="02020603050405020304" pitchFamily="18" charset="0"/>
              <a:cs typeface="Times New Roman" panose="02020603050405020304" pitchFamily="18" charset="0"/>
            </a:rPr>
            <a:t>Тиімді </a:t>
          </a:r>
          <a:r>
            <a:rPr lang="kk-KZ" sz="2400" b="1" kern="1200" dirty="0" smtClean="0">
              <a:solidFill>
                <a:srgbClr val="000099"/>
              </a:solidFill>
              <a:latin typeface="Times New Roman" panose="02020603050405020304" pitchFamily="18" charset="0"/>
              <a:cs typeface="Times New Roman" panose="02020603050405020304" pitchFamily="18" charset="0"/>
            </a:rPr>
            <a:t>тұстары, яғни артықшылығы:</a:t>
          </a:r>
          <a:endParaRPr lang="ru-RU" sz="2400" b="1" kern="1200" dirty="0" smtClean="0">
            <a:solidFill>
              <a:srgbClr val="000099"/>
            </a:solidFill>
            <a:latin typeface="Times New Roman" panose="02020603050405020304" pitchFamily="18" charset="0"/>
            <a:cs typeface="Times New Roman" panose="02020603050405020304" pitchFamily="18" charset="0"/>
          </a:endParaRPr>
        </a:p>
      </dsp:txBody>
      <dsp:txXfrm>
        <a:off x="157057" y="44808"/>
        <a:ext cx="3059814" cy="1335509"/>
      </dsp:txXfrm>
    </dsp:sp>
    <dsp:sp modelId="{6E6EF2FE-99A2-41A7-B5FF-9C2F4548D629}">
      <dsp:nvSpPr>
        <dsp:cNvPr id="0" name=""/>
        <dsp:cNvSpPr/>
      </dsp:nvSpPr>
      <dsp:spPr>
        <a:xfrm>
          <a:off x="429799" y="1421867"/>
          <a:ext cx="314291" cy="935114"/>
        </a:xfrm>
        <a:custGeom>
          <a:avLst/>
          <a:gdLst/>
          <a:ahLst/>
          <a:cxnLst/>
          <a:rect l="0" t="0" r="0" b="0"/>
          <a:pathLst>
            <a:path>
              <a:moveTo>
                <a:pt x="0" y="0"/>
              </a:moveTo>
              <a:lnTo>
                <a:pt x="0" y="935114"/>
              </a:lnTo>
              <a:lnTo>
                <a:pt x="314291" y="93511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1E8BCB2-3B25-40B4-9853-02DE0747F54F}">
      <dsp:nvSpPr>
        <dsp:cNvPr id="0" name=""/>
        <dsp:cNvSpPr/>
      </dsp:nvSpPr>
      <dsp:spPr>
        <a:xfrm>
          <a:off x="744090" y="1698385"/>
          <a:ext cx="2070701" cy="131719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ru-RU" sz="1600" kern="1200" dirty="0" err="1" smtClean="0">
              <a:solidFill>
                <a:srgbClr val="000099"/>
              </a:solidFill>
              <a:latin typeface="Times New Roman" panose="02020603050405020304" pitchFamily="18" charset="0"/>
              <a:cs typeface="Times New Roman" panose="02020603050405020304" pitchFamily="18" charset="0"/>
            </a:rPr>
            <a:t>Онда</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білім</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алушылар</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пікірлер</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алмасатын</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пікірталас</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форумын</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ұсынады</a:t>
          </a:r>
          <a:r>
            <a:rPr lang="ru-RU" sz="1600" kern="1200" dirty="0" smtClean="0">
              <a:solidFill>
                <a:srgbClr val="000099"/>
              </a:solidFill>
              <a:latin typeface="Times New Roman" panose="02020603050405020304" pitchFamily="18" charset="0"/>
              <a:cs typeface="Times New Roman" panose="02020603050405020304" pitchFamily="18" charset="0"/>
            </a:rPr>
            <a:t>.</a:t>
          </a:r>
        </a:p>
        <a:p>
          <a:pPr algn="ctr" defTabSz="2000250">
            <a:lnSpc>
              <a:spcPct val="90000"/>
            </a:lnSpc>
            <a:spcBef>
              <a:spcPct val="0"/>
            </a:spcBef>
            <a:spcAft>
              <a:spcPct val="35000"/>
            </a:spcAft>
          </a:pPr>
          <a:endParaRPr lang="ru-RU" sz="1400" kern="1200" dirty="0"/>
        </a:p>
      </dsp:txBody>
      <dsp:txXfrm>
        <a:off x="782669" y="1736964"/>
        <a:ext cx="1993543" cy="1240036"/>
      </dsp:txXfrm>
    </dsp:sp>
    <dsp:sp modelId="{AA571DDC-3C4E-459A-8F6F-5F3D98767A7D}">
      <dsp:nvSpPr>
        <dsp:cNvPr id="0" name=""/>
        <dsp:cNvSpPr/>
      </dsp:nvSpPr>
      <dsp:spPr>
        <a:xfrm>
          <a:off x="429799" y="1421867"/>
          <a:ext cx="314291" cy="2423262"/>
        </a:xfrm>
        <a:custGeom>
          <a:avLst/>
          <a:gdLst/>
          <a:ahLst/>
          <a:cxnLst/>
          <a:rect l="0" t="0" r="0" b="0"/>
          <a:pathLst>
            <a:path>
              <a:moveTo>
                <a:pt x="0" y="0"/>
              </a:moveTo>
              <a:lnTo>
                <a:pt x="0" y="2423262"/>
              </a:lnTo>
              <a:lnTo>
                <a:pt x="314291" y="242326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597A473-309B-45B7-BCFF-DC998E990D69}">
      <dsp:nvSpPr>
        <dsp:cNvPr id="0" name=""/>
        <dsp:cNvSpPr/>
      </dsp:nvSpPr>
      <dsp:spPr>
        <a:xfrm>
          <a:off x="744090" y="3292096"/>
          <a:ext cx="2070701" cy="11060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ru-RU" sz="1600" kern="1200" dirty="0" err="1" smtClean="0">
              <a:solidFill>
                <a:srgbClr val="000099"/>
              </a:solidFill>
              <a:latin typeface="Times New Roman" panose="02020603050405020304" pitchFamily="18" charset="0"/>
              <a:cs typeface="Times New Roman" panose="02020603050405020304" pitchFamily="18" charset="0"/>
            </a:rPr>
            <a:t>Бұл</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сол</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бағамен</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көптеген</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курстардан</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өту</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мүмкіндігін</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ұсынады</a:t>
          </a:r>
          <a:r>
            <a:rPr lang="ru-RU" sz="1600" kern="1200" dirty="0" smtClean="0">
              <a:solidFill>
                <a:srgbClr val="000099"/>
              </a:solidFill>
              <a:latin typeface="Times New Roman" panose="02020603050405020304" pitchFamily="18" charset="0"/>
              <a:cs typeface="Times New Roman" panose="02020603050405020304" pitchFamily="18" charset="0"/>
            </a:rPr>
            <a:t>.</a:t>
          </a:r>
        </a:p>
        <a:p>
          <a:pPr algn="ctr" defTabSz="622300">
            <a:lnSpc>
              <a:spcPct val="90000"/>
            </a:lnSpc>
            <a:spcBef>
              <a:spcPct val="0"/>
            </a:spcBef>
            <a:spcAft>
              <a:spcPct val="35000"/>
            </a:spcAft>
          </a:pPr>
          <a:endParaRPr lang="ru-RU" sz="1400" kern="1200" dirty="0"/>
        </a:p>
      </dsp:txBody>
      <dsp:txXfrm>
        <a:off x="776486" y="3324492"/>
        <a:ext cx="2005909" cy="1041276"/>
      </dsp:txXfrm>
    </dsp:sp>
    <dsp:sp modelId="{A290CA64-9530-49CE-8BC0-3F1E5876B142}">
      <dsp:nvSpPr>
        <dsp:cNvPr id="0" name=""/>
        <dsp:cNvSpPr/>
      </dsp:nvSpPr>
      <dsp:spPr>
        <a:xfrm>
          <a:off x="3811456" y="3258"/>
          <a:ext cx="3129819" cy="1653793"/>
        </a:xfrm>
        <a:prstGeom prst="roundRect">
          <a:avLst>
            <a:gd name="adj" fmla="val 10000"/>
          </a:avLst>
        </a:prstGeom>
        <a:solidFill>
          <a:schemeClr val="accent3">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ru-RU" sz="2400" b="1" kern="1200" smtClean="0">
              <a:solidFill>
                <a:srgbClr val="000099"/>
              </a:solidFill>
              <a:latin typeface="Times New Roman" panose="02020603050405020304" pitchFamily="18" charset="0"/>
              <a:cs typeface="Times New Roman" panose="02020603050405020304" pitchFamily="18" charset="0"/>
            </a:rPr>
            <a:t>Тиімсіз </a:t>
          </a:r>
          <a:r>
            <a:rPr lang="ru-RU" sz="2400" b="1" kern="1200" dirty="0" err="1" smtClean="0">
              <a:solidFill>
                <a:srgbClr val="000099"/>
              </a:solidFill>
              <a:latin typeface="Times New Roman" panose="02020603050405020304" pitchFamily="18" charset="0"/>
              <a:cs typeface="Times New Roman" panose="02020603050405020304" pitchFamily="18" charset="0"/>
            </a:rPr>
            <a:t>тұстары</a:t>
          </a:r>
          <a:r>
            <a:rPr lang="ru-RU" sz="2400" b="1" kern="1200" dirty="0" smtClean="0">
              <a:solidFill>
                <a:srgbClr val="000099"/>
              </a:solidFill>
              <a:latin typeface="Times New Roman" panose="02020603050405020304" pitchFamily="18" charset="0"/>
              <a:cs typeface="Times New Roman" panose="02020603050405020304" pitchFamily="18" charset="0"/>
            </a:rPr>
            <a:t>, </a:t>
          </a:r>
          <a:r>
            <a:rPr lang="ru-RU" sz="2400" b="1" kern="1200" dirty="0" err="1" smtClean="0">
              <a:solidFill>
                <a:srgbClr val="000099"/>
              </a:solidFill>
              <a:latin typeface="Times New Roman" panose="02020603050405020304" pitchFamily="18" charset="0"/>
              <a:cs typeface="Times New Roman" panose="02020603050405020304" pitchFamily="18" charset="0"/>
            </a:rPr>
            <a:t>яғни</a:t>
          </a:r>
          <a:endParaRPr lang="ru-RU" sz="2400" b="1" kern="1200" dirty="0" smtClean="0">
            <a:solidFill>
              <a:srgbClr val="000099"/>
            </a:solidFill>
            <a:latin typeface="Times New Roman" panose="02020603050405020304" pitchFamily="18" charset="0"/>
            <a:cs typeface="Times New Roman" panose="02020603050405020304"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ru-RU" sz="2400" b="1" kern="1200" dirty="0" smtClean="0">
              <a:solidFill>
                <a:srgbClr val="000099"/>
              </a:solidFill>
              <a:latin typeface="Times New Roman" panose="02020603050405020304" pitchFamily="18" charset="0"/>
              <a:cs typeface="Times New Roman" panose="02020603050405020304" pitchFamily="18" charset="0"/>
            </a:rPr>
            <a:t> </a:t>
          </a:r>
          <a:r>
            <a:rPr lang="ru-RU" sz="2400" b="1" kern="1200" dirty="0" err="1" smtClean="0">
              <a:solidFill>
                <a:srgbClr val="000099"/>
              </a:solidFill>
              <a:latin typeface="Times New Roman" panose="02020603050405020304" pitchFamily="18" charset="0"/>
              <a:cs typeface="Times New Roman" panose="02020603050405020304" pitchFamily="18" charset="0"/>
            </a:rPr>
            <a:t>кемшіліктері</a:t>
          </a:r>
          <a:r>
            <a:rPr lang="ru-RU" sz="2800" b="1" kern="1200" dirty="0" smtClean="0">
              <a:solidFill>
                <a:srgbClr val="000099"/>
              </a:solidFill>
              <a:latin typeface="Times New Roman" panose="02020603050405020304" pitchFamily="18" charset="0"/>
              <a:cs typeface="Times New Roman" panose="02020603050405020304" pitchFamily="18" charset="0"/>
            </a:rPr>
            <a:t>:</a:t>
          </a:r>
        </a:p>
      </dsp:txBody>
      <dsp:txXfrm>
        <a:off x="3859894" y="51696"/>
        <a:ext cx="3032943" cy="1556917"/>
      </dsp:txXfrm>
    </dsp:sp>
    <dsp:sp modelId="{A337E3C9-1C77-40CD-B97B-B83E5EA98C4F}">
      <dsp:nvSpPr>
        <dsp:cNvPr id="0" name=""/>
        <dsp:cNvSpPr/>
      </dsp:nvSpPr>
      <dsp:spPr>
        <a:xfrm>
          <a:off x="4124438" y="1657051"/>
          <a:ext cx="312981" cy="829551"/>
        </a:xfrm>
        <a:custGeom>
          <a:avLst/>
          <a:gdLst/>
          <a:ahLst/>
          <a:cxnLst/>
          <a:rect l="0" t="0" r="0" b="0"/>
          <a:pathLst>
            <a:path>
              <a:moveTo>
                <a:pt x="0" y="0"/>
              </a:moveTo>
              <a:lnTo>
                <a:pt x="0" y="829551"/>
              </a:lnTo>
              <a:lnTo>
                <a:pt x="312981" y="82955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54FD951-0C57-472E-BED3-C3E9D5FC97E3}">
      <dsp:nvSpPr>
        <dsp:cNvPr id="0" name=""/>
        <dsp:cNvSpPr/>
      </dsp:nvSpPr>
      <dsp:spPr>
        <a:xfrm>
          <a:off x="4437420" y="1933568"/>
          <a:ext cx="1884846" cy="11060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ru-RU" sz="1600" kern="1200" dirty="0" err="1" smtClean="0">
              <a:solidFill>
                <a:srgbClr val="000099"/>
              </a:solidFill>
              <a:latin typeface="Times New Roman" panose="02020603050405020304" pitchFamily="18" charset="0"/>
              <a:cs typeface="Times New Roman" panose="02020603050405020304" pitchFamily="18" charset="0"/>
            </a:rPr>
            <a:t>Оның</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сынып</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мазмұны</a:t>
          </a:r>
          <a:r>
            <a:rPr lang="ru-RU" sz="1600" kern="1200" dirty="0" smtClean="0">
              <a:solidFill>
                <a:srgbClr val="000099"/>
              </a:solidFill>
              <a:latin typeface="Times New Roman" panose="02020603050405020304" pitchFamily="18" charset="0"/>
              <a:cs typeface="Times New Roman" panose="02020603050405020304" pitchFamily="18" charset="0"/>
            </a:rPr>
            <a:t> тек </a:t>
          </a:r>
          <a:r>
            <a:rPr lang="ru-RU" sz="1600" kern="1200" dirty="0" err="1" smtClean="0">
              <a:solidFill>
                <a:srgbClr val="000099"/>
              </a:solidFill>
              <a:latin typeface="Times New Roman" panose="02020603050405020304" pitchFamily="18" charset="0"/>
              <a:cs typeface="Times New Roman" panose="02020603050405020304" pitchFamily="18" charset="0"/>
            </a:rPr>
            <a:t>төрт</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категориямен</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шектелген</a:t>
          </a:r>
          <a:r>
            <a:rPr lang="ru-RU" sz="1600" kern="1200" dirty="0" smtClean="0">
              <a:solidFill>
                <a:srgbClr val="000099"/>
              </a:solidFill>
              <a:latin typeface="Times New Roman" panose="02020603050405020304" pitchFamily="18" charset="0"/>
              <a:cs typeface="Times New Roman" panose="02020603050405020304" pitchFamily="18" charset="0"/>
            </a:rPr>
            <a:t>.</a:t>
          </a:r>
          <a:endParaRPr lang="ru-RU" sz="1600" kern="1200" dirty="0">
            <a:solidFill>
              <a:srgbClr val="000099"/>
            </a:solidFill>
            <a:latin typeface="Times New Roman" panose="02020603050405020304" pitchFamily="18" charset="0"/>
            <a:cs typeface="Times New Roman" panose="02020603050405020304" pitchFamily="18" charset="0"/>
          </a:endParaRPr>
        </a:p>
      </dsp:txBody>
      <dsp:txXfrm>
        <a:off x="4469816" y="1965964"/>
        <a:ext cx="1820054" cy="1041276"/>
      </dsp:txXfrm>
    </dsp:sp>
    <dsp:sp modelId="{A861D45F-8F67-4BA5-B1ED-D85E5F67F254}">
      <dsp:nvSpPr>
        <dsp:cNvPr id="0" name=""/>
        <dsp:cNvSpPr/>
      </dsp:nvSpPr>
      <dsp:spPr>
        <a:xfrm>
          <a:off x="4124438" y="1657051"/>
          <a:ext cx="312981" cy="2303652"/>
        </a:xfrm>
        <a:custGeom>
          <a:avLst/>
          <a:gdLst/>
          <a:ahLst/>
          <a:cxnLst/>
          <a:rect l="0" t="0" r="0" b="0"/>
          <a:pathLst>
            <a:path>
              <a:moveTo>
                <a:pt x="0" y="0"/>
              </a:moveTo>
              <a:lnTo>
                <a:pt x="0" y="2303652"/>
              </a:lnTo>
              <a:lnTo>
                <a:pt x="312981" y="230365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62CA96E-401A-4587-9966-9053AC17DCD9}">
      <dsp:nvSpPr>
        <dsp:cNvPr id="0" name=""/>
        <dsp:cNvSpPr/>
      </dsp:nvSpPr>
      <dsp:spPr>
        <a:xfrm>
          <a:off x="4437420" y="3316153"/>
          <a:ext cx="2028865" cy="12891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ru-RU" sz="1600" kern="1200" dirty="0" err="1" smtClean="0">
              <a:solidFill>
                <a:srgbClr val="000099"/>
              </a:solidFill>
              <a:latin typeface="Times New Roman" panose="02020603050405020304" pitchFamily="18" charset="0"/>
              <a:cs typeface="Times New Roman" panose="02020603050405020304" pitchFamily="18" charset="0"/>
            </a:rPr>
            <a:t>Аяқталғаны</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туралы</a:t>
          </a:r>
          <a:r>
            <a:rPr lang="ru-RU" sz="1600" kern="1200" dirty="0" smtClean="0">
              <a:solidFill>
                <a:srgbClr val="000099"/>
              </a:solidFill>
              <a:latin typeface="Times New Roman" panose="02020603050405020304" pitchFamily="18" charset="0"/>
              <a:cs typeface="Times New Roman" panose="02020603050405020304" pitchFamily="18" charset="0"/>
            </a:rPr>
            <a:t> сертификат </a:t>
          </a:r>
          <a:r>
            <a:rPr lang="ru-RU" sz="1600" kern="1200" dirty="0" err="1" smtClean="0">
              <a:solidFill>
                <a:srgbClr val="000099"/>
              </a:solidFill>
              <a:latin typeface="Times New Roman" panose="02020603050405020304" pitchFamily="18" charset="0"/>
              <a:cs typeface="Times New Roman" panose="02020603050405020304" pitchFamily="18" charset="0"/>
            </a:rPr>
            <a:t>немесе</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басқа</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ресми</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мойындау</a:t>
          </a:r>
          <a:r>
            <a:rPr lang="ru-RU" sz="1600" kern="1200" dirty="0" smtClean="0">
              <a:solidFill>
                <a:srgbClr val="000099"/>
              </a:solidFill>
              <a:latin typeface="Times New Roman" panose="02020603050405020304" pitchFamily="18" charset="0"/>
              <a:cs typeface="Times New Roman" panose="02020603050405020304" pitchFamily="18" charset="0"/>
            </a:rPr>
            <a:t> </a:t>
          </a:r>
          <a:r>
            <a:rPr lang="ru-RU" sz="1600" kern="1200" dirty="0" err="1" smtClean="0">
              <a:solidFill>
                <a:srgbClr val="000099"/>
              </a:solidFill>
              <a:latin typeface="Times New Roman" panose="02020603050405020304" pitchFamily="18" charset="0"/>
              <a:cs typeface="Times New Roman" panose="02020603050405020304" pitchFamily="18" charset="0"/>
            </a:rPr>
            <a:t>жоқ</a:t>
          </a:r>
          <a:r>
            <a:rPr lang="ru-RU" sz="1600" kern="1200" dirty="0" smtClean="0">
              <a:solidFill>
                <a:srgbClr val="000099"/>
              </a:solidFill>
              <a:latin typeface="Times New Roman" panose="02020603050405020304" pitchFamily="18" charset="0"/>
              <a:cs typeface="Times New Roman" panose="02020603050405020304" pitchFamily="18" charset="0"/>
            </a:rPr>
            <a:t>.</a:t>
          </a:r>
        </a:p>
        <a:p>
          <a:pPr algn="ctr" defTabSz="622300">
            <a:lnSpc>
              <a:spcPct val="90000"/>
            </a:lnSpc>
            <a:spcBef>
              <a:spcPct val="0"/>
            </a:spcBef>
            <a:spcAft>
              <a:spcPct val="35000"/>
            </a:spcAft>
          </a:pPr>
          <a:endParaRPr lang="ru-RU" sz="1600" kern="1200" dirty="0">
            <a:solidFill>
              <a:srgbClr val="000099"/>
            </a:solidFill>
            <a:latin typeface="Times New Roman" panose="02020603050405020304" pitchFamily="18" charset="0"/>
            <a:cs typeface="Times New Roman" panose="02020603050405020304" pitchFamily="18" charset="0"/>
          </a:endParaRPr>
        </a:p>
      </dsp:txBody>
      <dsp:txXfrm>
        <a:off x="4475176" y="3353909"/>
        <a:ext cx="1953353" cy="1213588"/>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989F42-C02D-4526-8371-E0DAC3EFC797}" type="datetimeFigureOut">
              <a:rPr lang="ru-RU" smtClean="0"/>
              <a:t>13.08.2020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D09647-A085-44FD-B78F-E6256FCE5C70}" type="slidenum">
              <a:rPr lang="ru-RU" smtClean="0"/>
              <a:t>‹#›</a:t>
            </a:fld>
            <a:endParaRPr lang="ru-RU"/>
          </a:p>
        </p:txBody>
      </p:sp>
    </p:spTree>
    <p:extLst>
      <p:ext uri="{BB962C8B-B14F-4D97-AF65-F5344CB8AC3E}">
        <p14:creationId xmlns:p14="http://schemas.microsoft.com/office/powerpoint/2010/main" val="3896677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BDD09647-A085-44FD-B78F-E6256FCE5C70}" type="slidenum">
              <a:rPr lang="ru-RU" smtClean="0"/>
              <a:t>7</a:t>
            </a:fld>
            <a:endParaRPr lang="ru-RU"/>
          </a:p>
        </p:txBody>
      </p:sp>
    </p:spTree>
    <p:extLst>
      <p:ext uri="{BB962C8B-B14F-4D97-AF65-F5344CB8AC3E}">
        <p14:creationId xmlns:p14="http://schemas.microsoft.com/office/powerpoint/2010/main" val="6718700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ru-RU" smtClean="0"/>
              <a:t>Образец заголовка</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12C3ECD-645C-411E-A483-5664137BC6B3}" type="datetimeFigureOut">
              <a:rPr lang="ru-RU" smtClean="0"/>
              <a:t>13.08.2020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0A4FB56-25F5-4C52-9821-1F394AF4C33F}"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12C3ECD-645C-411E-A483-5664137BC6B3}" type="datetimeFigureOut">
              <a:rPr lang="ru-RU" smtClean="0"/>
              <a:t>13.08.2020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0A4FB56-25F5-4C52-9821-1F394AF4C33F}"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ru-RU" smtClean="0"/>
              <a:t>Образец текста</a:t>
            </a:r>
          </a:p>
        </p:txBody>
      </p:sp>
      <p:sp>
        <p:nvSpPr>
          <p:cNvPr id="4" name="Date Placeholder 3"/>
          <p:cNvSpPr>
            <a:spLocks noGrp="1"/>
          </p:cNvSpPr>
          <p:nvPr>
            <p:ph type="dt" sz="half" idx="10"/>
          </p:nvPr>
        </p:nvSpPr>
        <p:spPr/>
        <p:txBody>
          <a:bodyPr/>
          <a:lstStyle/>
          <a:p>
            <a:fld id="{012C3ECD-645C-411E-A483-5664137BC6B3}" type="datetimeFigureOut">
              <a:rPr lang="ru-RU" smtClean="0"/>
              <a:t>13.08.2020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0A4FB56-25F5-4C52-9821-1F394AF4C33F}"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12C3ECD-645C-411E-A483-5664137BC6B3}" type="datetimeFigureOut">
              <a:rPr lang="ru-RU" smtClean="0"/>
              <a:t>13.08.2020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0A4FB56-25F5-4C52-9821-1F394AF4C33F}"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ru-RU" smtClean="0"/>
              <a:t>Образец текста</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12C3ECD-645C-411E-A483-5664137BC6B3}" type="datetimeFigureOut">
              <a:rPr lang="ru-RU" smtClean="0"/>
              <a:t>13.08.2020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0A4FB56-25F5-4C52-9821-1F394AF4C33F}"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012C3ECD-645C-411E-A483-5664137BC6B3}" type="datetimeFigureOut">
              <a:rPr lang="ru-RU" smtClean="0"/>
              <a:t>13.08.2020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0A4FB56-25F5-4C52-9821-1F394AF4C33F}"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2C3ECD-645C-411E-A483-5664137BC6B3}" type="datetimeFigureOut">
              <a:rPr lang="ru-RU" smtClean="0"/>
              <a:t>13.08.2020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0A4FB56-25F5-4C52-9821-1F394AF4C33F}"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mtClean="0"/>
              <a:t>Образец заголовка</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ru-RU" smtClean="0"/>
              <a:t>Образец текста</a:t>
            </a:r>
          </a:p>
        </p:txBody>
      </p:sp>
      <p:sp>
        <p:nvSpPr>
          <p:cNvPr id="5" name="Date Placeholder 4"/>
          <p:cNvSpPr>
            <a:spLocks noGrp="1"/>
          </p:cNvSpPr>
          <p:nvPr>
            <p:ph type="dt" sz="half" idx="10"/>
          </p:nvPr>
        </p:nvSpPr>
        <p:spPr/>
        <p:txBody>
          <a:bodyPr/>
          <a:lstStyle/>
          <a:p>
            <a:fld id="{012C3ECD-645C-411E-A483-5664137BC6B3}" type="datetimeFigureOut">
              <a:rPr lang="ru-RU" smtClean="0"/>
              <a:t>13.08.2020</a:t>
            </a:fld>
            <a:endParaRPr lang="ru-RU"/>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ru-RU"/>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20A4FB56-25F5-4C52-9821-1F394AF4C33F}"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ru-RU" smtClean="0"/>
              <a:t>Вставка рисунка</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ru-RU" smtClean="0"/>
              <a:t>Образец заголовка</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12C3ECD-645C-411E-A483-5664137BC6B3}" type="datetimeFigureOut">
              <a:rPr lang="ru-RU" smtClean="0"/>
              <a:t>13.08.2020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0A4FB56-25F5-4C52-9821-1F394AF4C33F}"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12C3ECD-645C-411E-A483-5664137BC6B3}" type="datetimeFigureOut">
              <a:rPr lang="ru-RU" smtClean="0"/>
              <a:t>13.08.2020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0A4FB56-25F5-4C52-9821-1F394AF4C33F}"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12C3ECD-645C-411E-A483-5664137BC6B3}" type="datetimeFigureOut">
              <a:rPr lang="ru-RU" smtClean="0"/>
              <a:t>13.08.2020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0A4FB56-25F5-4C52-9821-1F394AF4C33F}"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012C3ECD-645C-411E-A483-5664137BC6B3}" type="datetimeFigureOut">
              <a:rPr lang="ru-RU" smtClean="0"/>
              <a:t>13.08.2020</a:t>
            </a:fld>
            <a:endParaRPr lang="ru-RU"/>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ru-RU"/>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20A4FB56-25F5-4C52-9821-1F394AF4C33F}"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kazbilim.online/?page_id=37" TargetMode="Externa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diagramLayout" Target="../diagrams/layout3.xml"/><Relationship Id="rId7" Type="http://schemas.openxmlformats.org/officeDocument/2006/relationships/image" Target="../media/image11.png"/><Relationship Id="rId12" Type="http://schemas.openxmlformats.org/officeDocument/2006/relationships/image" Target="../media/image16.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openxmlformats.org/officeDocument/2006/relationships/image" Target="../media/image15.jpeg"/><Relationship Id="rId5" Type="http://schemas.openxmlformats.org/officeDocument/2006/relationships/diagramColors" Target="../diagrams/colors3.xml"/><Relationship Id="rId10" Type="http://schemas.openxmlformats.org/officeDocument/2006/relationships/image" Target="../media/image14.jpeg"/><Relationship Id="rId4" Type="http://schemas.openxmlformats.org/officeDocument/2006/relationships/diagramQuickStyle" Target="../diagrams/quickStyle3.xml"/><Relationship Id="rId9" Type="http://schemas.openxmlformats.org/officeDocument/2006/relationships/image" Target="../media/image13.jpeg"/></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3.xml.rels><?xml version="1.0" encoding="UTF-8" standalone="yes"?>
<Relationships xmlns="http://schemas.openxmlformats.org/package/2006/relationships"><Relationship Id="rId2" Type="http://schemas.openxmlformats.org/officeDocument/2006/relationships/hyperlink" Target="https://www.skillshare.com/"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106690"/>
          </a:xfrm>
        </p:spPr>
        <p:txBody>
          <a:bodyPr>
            <a:normAutofit/>
          </a:bodyPr>
          <a:lstStyle/>
          <a:p>
            <a:pPr algn="ctr" fontAlgn="base"/>
            <a:r>
              <a:rPr lang="en-US" sz="5300" b="1" i="1" cap="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sz="5300" b="1" i="1" cap="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sz="5300" b="1" i="1" cap="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Менің </a:t>
            </a:r>
            <a:r>
              <a:rPr lang="en-US" sz="5300" b="1" i="1" cap="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ONLINE </a:t>
            </a:r>
            <a:r>
              <a:rPr lang="ru-RU" sz="5300" b="1" i="1" cap="all"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ОҚЫТУ </a:t>
            </a:r>
            <a:r>
              <a:rPr lang="ru-RU" sz="5300" b="1" i="1" cap="all"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мектебім</a:t>
            </a:r>
            <a:r>
              <a:rPr lang="ru-RU" dirty="0"/>
              <a:t/>
            </a:r>
            <a:br>
              <a:rPr lang="ru-RU" dirty="0"/>
            </a:br>
            <a:r>
              <a:rPr lang="ru-RU" dirty="0">
                <a:hlinkClick r:id="rId2"/>
              </a:rPr>
              <a:t/>
            </a:r>
            <a:br>
              <a:rPr lang="ru-RU" dirty="0">
                <a:hlinkClick r:id="rId2"/>
              </a:rPr>
            </a:br>
            <a:endParaRPr lang="ru-RU" dirty="0"/>
          </a:p>
        </p:txBody>
      </p:sp>
      <p:pic>
        <p:nvPicPr>
          <p:cNvPr id="2050" name="Picture 2" descr="https://marketmedia.ru/upload/resize_cache/iblock/e5c/2560_1200_1/e5c224c41101396b5cdda1e85b2d1f3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7824" y="188639"/>
            <a:ext cx="5724996" cy="2163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4263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365760"/>
            <a:ext cx="7948364" cy="2055128"/>
          </a:xfrm>
        </p:spPr>
        <p:txBody>
          <a:bodyPr/>
          <a:lstStyle/>
          <a:p>
            <a:r>
              <a:rPr lang="ru-RU" sz="3200" dirty="0" smtClean="0">
                <a:solidFill>
                  <a:srgbClr val="000099"/>
                </a:solidFill>
                <a:latin typeface="Times New Roman" panose="02020603050405020304" pitchFamily="18" charset="0"/>
                <a:cs typeface="Times New Roman" panose="02020603050405020304" pitchFamily="18" charset="0"/>
              </a:rPr>
              <a:t>Онлайн </a:t>
            </a:r>
            <a:r>
              <a:rPr lang="ru-RU" sz="3200" dirty="0" err="1" smtClean="0">
                <a:solidFill>
                  <a:srgbClr val="000099"/>
                </a:solidFill>
                <a:latin typeface="Times New Roman" panose="02020603050405020304" pitchFamily="18" charset="0"/>
                <a:cs typeface="Times New Roman" panose="02020603050405020304" pitchFamily="18" charset="0"/>
              </a:rPr>
              <a:t>білім</a:t>
            </a:r>
            <a:r>
              <a:rPr lang="ru-RU" sz="3200" dirty="0" smtClean="0">
                <a:solidFill>
                  <a:srgbClr val="000099"/>
                </a:solidFill>
                <a:latin typeface="Times New Roman" panose="02020603050405020304" pitchFamily="18" charset="0"/>
                <a:cs typeface="Times New Roman" panose="02020603050405020304" pitchFamily="18" charset="0"/>
              </a:rPr>
              <a:t> беру – </a:t>
            </a:r>
            <a:r>
              <a:rPr lang="ru-RU" sz="3200" dirty="0" err="1" smtClean="0">
                <a:solidFill>
                  <a:srgbClr val="000099"/>
                </a:solidFill>
                <a:latin typeface="Times New Roman" panose="02020603050405020304" pitchFamily="18" charset="0"/>
                <a:cs typeface="Times New Roman" panose="02020603050405020304" pitchFamily="18" charset="0"/>
              </a:rPr>
              <a:t>заман</a:t>
            </a:r>
            <a:r>
              <a:rPr lang="ru-RU" sz="3200" dirty="0" smtClean="0">
                <a:solidFill>
                  <a:srgbClr val="000099"/>
                </a:solidFill>
                <a:latin typeface="Times New Roman" panose="02020603050405020304" pitchFamily="18" charset="0"/>
                <a:cs typeface="Times New Roman" panose="02020603050405020304" pitchFamily="18" charset="0"/>
              </a:rPr>
              <a:t> </a:t>
            </a:r>
            <a:r>
              <a:rPr lang="ru-RU" sz="3200" dirty="0" err="1" smtClean="0">
                <a:solidFill>
                  <a:srgbClr val="000099"/>
                </a:solidFill>
                <a:latin typeface="Times New Roman" panose="02020603050405020304" pitchFamily="18" charset="0"/>
                <a:cs typeface="Times New Roman" panose="02020603050405020304" pitchFamily="18" charset="0"/>
              </a:rPr>
              <a:t>талабына</a:t>
            </a:r>
            <a:r>
              <a:rPr lang="ru-RU" sz="3200" dirty="0" smtClean="0">
                <a:solidFill>
                  <a:srgbClr val="000099"/>
                </a:solidFill>
                <a:latin typeface="Times New Roman" panose="02020603050405020304" pitchFamily="18" charset="0"/>
                <a:cs typeface="Times New Roman" panose="02020603050405020304" pitchFamily="18" charset="0"/>
              </a:rPr>
              <a:t> </a:t>
            </a:r>
            <a:r>
              <a:rPr lang="ru-RU" sz="3200" dirty="0" err="1" smtClean="0">
                <a:solidFill>
                  <a:srgbClr val="000099"/>
                </a:solidFill>
                <a:latin typeface="Times New Roman" panose="02020603050405020304" pitchFamily="18" charset="0"/>
                <a:cs typeface="Times New Roman" panose="02020603050405020304" pitchFamily="18" charset="0"/>
              </a:rPr>
              <a:t>сай</a:t>
            </a:r>
            <a:r>
              <a:rPr lang="ru-RU" sz="3200" dirty="0" smtClean="0">
                <a:solidFill>
                  <a:srgbClr val="000099"/>
                </a:solidFill>
                <a:latin typeface="Times New Roman" panose="02020603050405020304" pitchFamily="18" charset="0"/>
                <a:cs typeface="Times New Roman" panose="02020603050405020304" pitchFamily="18" charset="0"/>
              </a:rPr>
              <a:t>, </a:t>
            </a:r>
            <a:r>
              <a:rPr lang="ru-RU" sz="3200" dirty="0" err="1" smtClean="0">
                <a:solidFill>
                  <a:srgbClr val="000099"/>
                </a:solidFill>
                <a:latin typeface="Times New Roman" panose="02020603050405020304" pitchFamily="18" charset="0"/>
                <a:cs typeface="Times New Roman" panose="02020603050405020304" pitchFamily="18" charset="0"/>
              </a:rPr>
              <a:t>білім</a:t>
            </a:r>
            <a:r>
              <a:rPr lang="ru-RU" sz="3200" dirty="0" smtClean="0">
                <a:solidFill>
                  <a:srgbClr val="000099"/>
                </a:solidFill>
                <a:latin typeface="Times New Roman" panose="02020603050405020304" pitchFamily="18" charset="0"/>
                <a:cs typeface="Times New Roman" panose="02020603050405020304" pitchFamily="18" charset="0"/>
              </a:rPr>
              <a:t> </a:t>
            </a:r>
            <a:r>
              <a:rPr lang="ru-RU" sz="3200" dirty="0" err="1" smtClean="0">
                <a:solidFill>
                  <a:srgbClr val="000099"/>
                </a:solidFill>
                <a:latin typeface="Times New Roman" panose="02020603050405020304" pitchFamily="18" charset="0"/>
                <a:cs typeface="Times New Roman" panose="02020603050405020304" pitchFamily="18" charset="0"/>
              </a:rPr>
              <a:t>саласында</a:t>
            </a:r>
            <a:r>
              <a:rPr lang="ru-RU" sz="3200" dirty="0" smtClean="0">
                <a:solidFill>
                  <a:srgbClr val="000099"/>
                </a:solidFill>
                <a:latin typeface="Times New Roman" panose="02020603050405020304" pitchFamily="18" charset="0"/>
                <a:cs typeface="Times New Roman" panose="02020603050405020304" pitchFamily="18" charset="0"/>
              </a:rPr>
              <a:t>  </a:t>
            </a:r>
            <a:r>
              <a:rPr lang="ru-RU" sz="3200" dirty="0" err="1" smtClean="0">
                <a:solidFill>
                  <a:srgbClr val="000099"/>
                </a:solidFill>
                <a:latin typeface="Times New Roman" panose="02020603050405020304" pitchFamily="18" charset="0"/>
                <a:cs typeface="Times New Roman" panose="02020603050405020304" pitchFamily="18" charset="0"/>
              </a:rPr>
              <a:t>қарқынды</a:t>
            </a:r>
            <a:r>
              <a:rPr lang="ru-RU" sz="3200" dirty="0" smtClean="0">
                <a:solidFill>
                  <a:srgbClr val="000099"/>
                </a:solidFill>
                <a:latin typeface="Times New Roman" panose="02020603050405020304" pitchFamily="18" charset="0"/>
                <a:cs typeface="Times New Roman" panose="02020603050405020304" pitchFamily="18" charset="0"/>
              </a:rPr>
              <a:t> даму </a:t>
            </a:r>
            <a:r>
              <a:rPr lang="ru-RU" sz="3200" dirty="0" err="1" smtClean="0">
                <a:solidFill>
                  <a:srgbClr val="000099"/>
                </a:solidFill>
                <a:latin typeface="Times New Roman" panose="02020603050405020304" pitchFamily="18" charset="0"/>
                <a:cs typeface="Times New Roman" panose="02020603050405020304" pitchFamily="18" charset="0"/>
              </a:rPr>
              <a:t>үстіндегі</a:t>
            </a:r>
            <a:r>
              <a:rPr lang="ru-RU" sz="3200" dirty="0">
                <a:solidFill>
                  <a:srgbClr val="000099"/>
                </a:solidFill>
                <a:latin typeface="Times New Roman" panose="02020603050405020304" pitchFamily="18" charset="0"/>
                <a:cs typeface="Times New Roman" panose="02020603050405020304" pitchFamily="18" charset="0"/>
              </a:rPr>
              <a:t> </a:t>
            </a:r>
            <a:r>
              <a:rPr lang="ru-RU" sz="3200" dirty="0" err="1">
                <a:solidFill>
                  <a:srgbClr val="000099"/>
                </a:solidFill>
                <a:latin typeface="Times New Roman" panose="02020603050405020304" pitchFamily="18" charset="0"/>
                <a:cs typeface="Times New Roman" panose="02020603050405020304" pitchFamily="18" charset="0"/>
              </a:rPr>
              <a:t>орын</a:t>
            </a:r>
            <a:r>
              <a:rPr lang="ru-RU" sz="3200" dirty="0">
                <a:solidFill>
                  <a:srgbClr val="000099"/>
                </a:solidFill>
                <a:latin typeface="Times New Roman" panose="02020603050405020304" pitchFamily="18" charset="0"/>
                <a:cs typeface="Times New Roman" panose="02020603050405020304" pitchFamily="18" charset="0"/>
              </a:rPr>
              <a:t> </a:t>
            </a:r>
            <a:r>
              <a:rPr lang="ru-RU" sz="3200" dirty="0" err="1" smtClean="0">
                <a:solidFill>
                  <a:srgbClr val="000099"/>
                </a:solidFill>
                <a:latin typeface="Times New Roman" panose="02020603050405020304" pitchFamily="18" charset="0"/>
                <a:cs typeface="Times New Roman" panose="02020603050405020304" pitchFamily="18" charset="0"/>
              </a:rPr>
              <a:t>алып</a:t>
            </a:r>
            <a:r>
              <a:rPr lang="ru-RU" sz="3200" dirty="0" smtClean="0">
                <a:solidFill>
                  <a:srgbClr val="000099"/>
                </a:solidFill>
                <a:latin typeface="Times New Roman" panose="02020603050405020304" pitchFamily="18" charset="0"/>
                <a:cs typeface="Times New Roman" panose="02020603050405020304" pitchFamily="18" charset="0"/>
              </a:rPr>
              <a:t> </a:t>
            </a:r>
            <a:r>
              <a:rPr lang="ru-RU" sz="3200" dirty="0" err="1" smtClean="0">
                <a:solidFill>
                  <a:srgbClr val="000099"/>
                </a:solidFill>
                <a:latin typeface="Times New Roman" panose="02020603050405020304" pitchFamily="18" charset="0"/>
                <a:cs typeface="Times New Roman" panose="02020603050405020304" pitchFamily="18" charset="0"/>
              </a:rPr>
              <a:t>отырған</a:t>
            </a:r>
            <a:r>
              <a:rPr lang="ru-RU" sz="3200" dirty="0" smtClean="0">
                <a:solidFill>
                  <a:srgbClr val="000099"/>
                </a:solidFill>
                <a:latin typeface="Times New Roman" panose="02020603050405020304" pitchFamily="18" charset="0"/>
                <a:cs typeface="Times New Roman" panose="02020603050405020304" pitchFamily="18" charset="0"/>
              </a:rPr>
              <a:t>  </a:t>
            </a:r>
            <a:r>
              <a:rPr lang="ru-RU" sz="3200" dirty="0" err="1">
                <a:solidFill>
                  <a:srgbClr val="000099"/>
                </a:solidFill>
                <a:latin typeface="Times New Roman" panose="02020603050405020304" pitchFamily="18" charset="0"/>
                <a:cs typeface="Times New Roman" panose="02020603050405020304" pitchFamily="18" charset="0"/>
              </a:rPr>
              <a:t>жаңалық</a:t>
            </a:r>
            <a:r>
              <a:rPr lang="ru-RU" sz="3200" dirty="0">
                <a:solidFill>
                  <a:srgbClr val="000099"/>
                </a:solidFill>
                <a:latin typeface="Times New Roman" panose="02020603050405020304" pitchFamily="18" charset="0"/>
                <a:cs typeface="Times New Roman" panose="02020603050405020304" pitchFamily="18" charset="0"/>
              </a:rPr>
              <a:t> </a:t>
            </a:r>
            <a:endParaRPr lang="ru-RU" sz="3200" dirty="0"/>
          </a:p>
        </p:txBody>
      </p:sp>
      <p:pic>
        <p:nvPicPr>
          <p:cNvPr id="3074" name="Picture 2" descr="https://cs8.pikabu.ru/post_img/2016/09/01/2/147269203817721413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2420888"/>
            <a:ext cx="5268843" cy="2407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0013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484784"/>
            <a:ext cx="8229600" cy="3384376"/>
          </a:xfrm>
        </p:spPr>
        <p:txBody>
          <a:bodyPr>
            <a:noAutofit/>
          </a:bodyPr>
          <a:lstStyle/>
          <a:p>
            <a:pPr fontAlgn="base"/>
            <a:r>
              <a:rPr lang="en-US" sz="4000" b="1" i="1" cap="all"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ONLINE </a:t>
            </a:r>
            <a:r>
              <a:rPr lang="ru-RU" sz="4000" b="1" i="1" cap="all"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МЕКТЕП </a:t>
            </a:r>
            <a:r>
              <a:rPr lang="ru-RU" sz="4000" b="1" i="1" cap="all"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САБАғЫ</a:t>
            </a:r>
            <a:r>
              <a:rPr lang="ru-RU" sz="4000" b="1" i="1" cap="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4000" b="1" i="1" cap="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4000" b="1" i="1" cap="all"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4000" b="1" i="1" cap="all"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800" b="1" i="1" dirty="0">
                <a:solidFill>
                  <a:srgbClr val="C00000"/>
                </a:solidFill>
                <a:latin typeface="Times New Roman" panose="02020603050405020304" pitchFamily="18" charset="0"/>
                <a:cs typeface="Times New Roman" panose="02020603050405020304" pitchFamily="18" charset="0"/>
              </a:rPr>
              <a:t>Онлайн </a:t>
            </a:r>
            <a:r>
              <a:rPr lang="ru-RU" sz="2800" b="1" i="1" dirty="0" err="1">
                <a:solidFill>
                  <a:srgbClr val="C00000"/>
                </a:solidFill>
                <a:latin typeface="Times New Roman" panose="02020603050405020304" pitchFamily="18" charset="0"/>
                <a:cs typeface="Times New Roman" panose="02020603050405020304" pitchFamily="18" charset="0"/>
              </a:rPr>
              <a:t>режимінде</a:t>
            </a:r>
            <a:r>
              <a:rPr lang="ru-RU" sz="2800" b="1" i="1" dirty="0">
                <a:solidFill>
                  <a:srgbClr val="C00000"/>
                </a:solidFill>
                <a:latin typeface="Times New Roman" panose="02020603050405020304" pitchFamily="18" charset="0"/>
                <a:cs typeface="Times New Roman" panose="02020603050405020304" pitchFamily="18" charset="0"/>
              </a:rPr>
              <a:t> </a:t>
            </a:r>
            <a:r>
              <a:rPr lang="ru-RU" sz="2800" b="1" i="1" dirty="0" err="1">
                <a:solidFill>
                  <a:srgbClr val="C00000"/>
                </a:solidFill>
                <a:latin typeface="Times New Roman" panose="02020603050405020304" pitchFamily="18" charset="0"/>
                <a:cs typeface="Times New Roman" panose="02020603050405020304" pitchFamily="18" charset="0"/>
              </a:rPr>
              <a:t>оқыту</a:t>
            </a:r>
            <a:r>
              <a:rPr lang="ru-RU" sz="2800" b="1" i="1" dirty="0">
                <a:solidFill>
                  <a:srgbClr val="C00000"/>
                </a:solidFill>
                <a:latin typeface="Times New Roman" panose="02020603050405020304" pitchFamily="18" charset="0"/>
                <a:cs typeface="Times New Roman" panose="02020603050405020304" pitchFamily="18" charset="0"/>
              </a:rPr>
              <a:t> — </a:t>
            </a:r>
            <a:r>
              <a:rPr lang="ru-RU" sz="2800" b="1" i="1" dirty="0" err="1">
                <a:solidFill>
                  <a:srgbClr val="C00000"/>
                </a:solidFill>
                <a:latin typeface="Times New Roman" panose="02020603050405020304" pitchFamily="18" charset="0"/>
                <a:cs typeface="Times New Roman" panose="02020603050405020304" pitchFamily="18" charset="0"/>
              </a:rPr>
              <a:t>артық</a:t>
            </a:r>
            <a:r>
              <a:rPr lang="ru-RU" sz="2800" b="1" i="1" dirty="0">
                <a:solidFill>
                  <a:srgbClr val="C00000"/>
                </a:solidFill>
                <a:latin typeface="Times New Roman" panose="02020603050405020304" pitchFamily="18" charset="0"/>
                <a:cs typeface="Times New Roman" panose="02020603050405020304" pitchFamily="18" charset="0"/>
              </a:rPr>
              <a:t> </a:t>
            </a:r>
            <a:r>
              <a:rPr lang="ru-RU" sz="2800" b="1" i="1" dirty="0" err="1">
                <a:solidFill>
                  <a:srgbClr val="C00000"/>
                </a:solidFill>
                <a:latin typeface="Times New Roman" panose="02020603050405020304" pitchFamily="18" charset="0"/>
                <a:cs typeface="Times New Roman" panose="02020603050405020304" pitchFamily="18" charset="0"/>
              </a:rPr>
              <a:t>уақыт</a:t>
            </a:r>
            <a:r>
              <a:rPr lang="ru-RU" sz="2800" b="1" i="1" dirty="0">
                <a:solidFill>
                  <a:srgbClr val="C00000"/>
                </a:solidFill>
                <a:latin typeface="Times New Roman" panose="02020603050405020304" pitchFamily="18" charset="0"/>
                <a:cs typeface="Times New Roman" panose="02020603050405020304" pitchFamily="18" charset="0"/>
              </a:rPr>
              <a:t>, </a:t>
            </a:r>
            <a:r>
              <a:rPr lang="ru-RU" sz="2800" b="1" i="1" dirty="0" err="1">
                <a:solidFill>
                  <a:srgbClr val="C00000"/>
                </a:solidFill>
                <a:latin typeface="Times New Roman" panose="02020603050405020304" pitchFamily="18" charset="0"/>
                <a:cs typeface="Times New Roman" panose="02020603050405020304" pitchFamily="18" charset="0"/>
              </a:rPr>
              <a:t>күш</a:t>
            </a:r>
            <a:r>
              <a:rPr lang="ru-RU" sz="2800" b="1" i="1" dirty="0">
                <a:solidFill>
                  <a:srgbClr val="C00000"/>
                </a:solidFill>
                <a:latin typeface="Times New Roman" panose="02020603050405020304" pitchFamily="18" charset="0"/>
                <a:cs typeface="Times New Roman" panose="02020603050405020304" pitchFamily="18" charset="0"/>
              </a:rPr>
              <a:t> пен </a:t>
            </a:r>
            <a:r>
              <a:rPr lang="ru-RU" sz="2800" b="1" i="1" dirty="0" err="1">
                <a:solidFill>
                  <a:srgbClr val="C00000"/>
                </a:solidFill>
                <a:latin typeface="Times New Roman" panose="02020603050405020304" pitchFamily="18" charset="0"/>
                <a:cs typeface="Times New Roman" panose="02020603050405020304" pitchFamily="18" charset="0"/>
              </a:rPr>
              <a:t>ақшалай</a:t>
            </a:r>
            <a:r>
              <a:rPr lang="ru-RU" sz="2800" b="1" i="1" dirty="0">
                <a:solidFill>
                  <a:srgbClr val="C00000"/>
                </a:solidFill>
                <a:latin typeface="Times New Roman" panose="02020603050405020304" pitchFamily="18" charset="0"/>
                <a:cs typeface="Times New Roman" panose="02020603050405020304" pitchFamily="18" charset="0"/>
              </a:rPr>
              <a:t> </a:t>
            </a:r>
            <a:r>
              <a:rPr lang="ru-RU" sz="2800" b="1" i="1" dirty="0" err="1" smtClean="0">
                <a:solidFill>
                  <a:srgbClr val="C00000"/>
                </a:solidFill>
                <a:latin typeface="Times New Roman" panose="02020603050405020304" pitchFamily="18" charset="0"/>
                <a:cs typeface="Times New Roman" panose="02020603050405020304" pitchFamily="18" charset="0"/>
              </a:rPr>
              <a:t>қаражатсыз</a:t>
            </a:r>
            <a:r>
              <a:rPr lang="ru-RU" sz="2800" b="1" i="1" dirty="0">
                <a:solidFill>
                  <a:srgbClr val="C00000"/>
                </a:solidFill>
                <a:latin typeface="Times New Roman" panose="02020603050405020304" pitchFamily="18" charset="0"/>
                <a:cs typeface="Times New Roman" panose="02020603050405020304" pitchFamily="18" charset="0"/>
              </a:rPr>
              <a:t/>
            </a:r>
            <a:br>
              <a:rPr lang="ru-RU" sz="2800" b="1" i="1" dirty="0">
                <a:solidFill>
                  <a:srgbClr val="C00000"/>
                </a:solidFill>
                <a:latin typeface="Times New Roman" panose="02020603050405020304" pitchFamily="18" charset="0"/>
                <a:cs typeface="Times New Roman" panose="02020603050405020304" pitchFamily="18" charset="0"/>
              </a:rPr>
            </a:br>
            <a:r>
              <a:rPr lang="ru-RU" sz="2800" b="1" i="1" dirty="0" err="1">
                <a:solidFill>
                  <a:srgbClr val="C00000"/>
                </a:solidFill>
                <a:latin typeface="Times New Roman" panose="02020603050405020304" pitchFamily="18" charset="0"/>
                <a:cs typeface="Times New Roman" panose="02020603050405020304" pitchFamily="18" charset="0"/>
              </a:rPr>
              <a:t>пайдалы</a:t>
            </a:r>
            <a:r>
              <a:rPr lang="ru-RU" sz="2800" b="1" i="1" dirty="0">
                <a:solidFill>
                  <a:srgbClr val="C00000"/>
                </a:solidFill>
                <a:latin typeface="Times New Roman" panose="02020603050405020304" pitchFamily="18" charset="0"/>
                <a:cs typeface="Times New Roman" panose="02020603050405020304" pitchFamily="18" charset="0"/>
              </a:rPr>
              <a:t> </a:t>
            </a:r>
            <a:r>
              <a:rPr lang="ru-RU" sz="2800" b="1" i="1" dirty="0" err="1">
                <a:solidFill>
                  <a:srgbClr val="C00000"/>
                </a:solidFill>
                <a:latin typeface="Times New Roman" panose="02020603050405020304" pitchFamily="18" charset="0"/>
                <a:cs typeface="Times New Roman" panose="02020603050405020304" pitchFamily="18" charset="0"/>
              </a:rPr>
              <a:t>білім</a:t>
            </a:r>
            <a:r>
              <a:rPr lang="ru-RU" sz="2800" b="1" i="1" dirty="0">
                <a:solidFill>
                  <a:srgbClr val="C00000"/>
                </a:solidFill>
                <a:latin typeface="Times New Roman" panose="02020603050405020304" pitchFamily="18" charset="0"/>
                <a:cs typeface="Times New Roman" panose="02020603050405020304" pitchFamily="18" charset="0"/>
              </a:rPr>
              <a:t> мен </a:t>
            </a:r>
            <a:r>
              <a:rPr lang="ru-RU" sz="2800" b="1" i="1" dirty="0" err="1" smtClean="0">
                <a:solidFill>
                  <a:srgbClr val="C00000"/>
                </a:solidFill>
                <a:latin typeface="Times New Roman" panose="02020603050405020304" pitchFamily="18" charset="0"/>
                <a:cs typeface="Times New Roman" panose="02020603050405020304" pitchFamily="18" charset="0"/>
              </a:rPr>
              <a:t>дағдыны</a:t>
            </a:r>
            <a:r>
              <a:rPr lang="ru-RU" sz="2800" b="1" i="1" dirty="0" smtClean="0">
                <a:solidFill>
                  <a:srgbClr val="C00000"/>
                </a:solidFill>
                <a:latin typeface="Times New Roman" panose="02020603050405020304" pitchFamily="18" charset="0"/>
                <a:cs typeface="Times New Roman" panose="02020603050405020304" pitchFamily="18" charset="0"/>
              </a:rPr>
              <a:t> </a:t>
            </a:r>
            <a:r>
              <a:rPr lang="ru-RU" sz="2800" b="1" i="1" dirty="0" err="1">
                <a:solidFill>
                  <a:srgbClr val="C00000"/>
                </a:solidFill>
                <a:latin typeface="Times New Roman" panose="02020603050405020304" pitchFamily="18" charset="0"/>
                <a:cs typeface="Times New Roman" panose="02020603050405020304" pitchFamily="18" charset="0"/>
              </a:rPr>
              <a:t>меңгерудің</a:t>
            </a:r>
            <a:r>
              <a:rPr lang="ru-RU" sz="2800" b="1" i="1" dirty="0">
                <a:solidFill>
                  <a:srgbClr val="C00000"/>
                </a:solidFill>
                <a:latin typeface="Times New Roman" panose="02020603050405020304" pitchFamily="18" charset="0"/>
                <a:cs typeface="Times New Roman" panose="02020603050405020304" pitchFamily="18" charset="0"/>
              </a:rPr>
              <a:t> </a:t>
            </a:r>
            <a:r>
              <a:rPr lang="ru-RU" sz="2800" b="1" i="1" dirty="0" err="1">
                <a:solidFill>
                  <a:srgbClr val="C00000"/>
                </a:solidFill>
                <a:latin typeface="Times New Roman" panose="02020603050405020304" pitchFamily="18" charset="0"/>
                <a:cs typeface="Times New Roman" panose="02020603050405020304" pitchFamily="18" charset="0"/>
              </a:rPr>
              <a:t>тамаша</a:t>
            </a:r>
            <a:r>
              <a:rPr lang="ru-RU" sz="2800" b="1" i="1" dirty="0">
                <a:solidFill>
                  <a:srgbClr val="C00000"/>
                </a:solidFill>
                <a:latin typeface="Times New Roman" panose="02020603050405020304" pitchFamily="18" charset="0"/>
                <a:cs typeface="Times New Roman" panose="02020603050405020304" pitchFamily="18" charset="0"/>
              </a:rPr>
              <a:t> </a:t>
            </a:r>
            <a:r>
              <a:rPr lang="ru-RU" sz="2800" b="1" i="1" dirty="0" err="1">
                <a:solidFill>
                  <a:srgbClr val="C00000"/>
                </a:solidFill>
                <a:latin typeface="Times New Roman" panose="02020603050405020304" pitchFamily="18" charset="0"/>
                <a:cs typeface="Times New Roman" panose="02020603050405020304" pitchFamily="18" charset="0"/>
              </a:rPr>
              <a:t>мүмкіндігі</a:t>
            </a:r>
            <a:r>
              <a:rPr lang="ru-RU" sz="2800" b="1" i="1" dirty="0">
                <a:solidFill>
                  <a:srgbClr val="C00000"/>
                </a:solidFill>
                <a:latin typeface="Times New Roman" panose="02020603050405020304" pitchFamily="18" charset="0"/>
                <a:cs typeface="Times New Roman" panose="02020603050405020304" pitchFamily="18" charset="0"/>
              </a:rPr>
              <a:t>.</a:t>
            </a:r>
            <a:br>
              <a:rPr lang="ru-RU" sz="2800" b="1" i="1" dirty="0">
                <a:solidFill>
                  <a:srgbClr val="C00000"/>
                </a:solidFill>
                <a:latin typeface="Times New Roman" panose="02020603050405020304" pitchFamily="18" charset="0"/>
                <a:cs typeface="Times New Roman" panose="02020603050405020304" pitchFamily="18" charset="0"/>
              </a:rPr>
            </a:br>
            <a:r>
              <a:rPr lang="ru-RU" sz="2800" b="1" i="1" dirty="0" smtClean="0">
                <a:solidFill>
                  <a:srgbClr val="C00000"/>
                </a:solidFill>
                <a:latin typeface="Times New Roman" panose="02020603050405020304" pitchFamily="18" charset="0"/>
                <a:cs typeface="Times New Roman" panose="02020603050405020304" pitchFamily="18" charset="0"/>
              </a:rPr>
              <a:t/>
            </a:r>
            <a:br>
              <a:rPr lang="ru-RU" sz="2800" b="1" i="1" dirty="0" smtClean="0">
                <a:solidFill>
                  <a:srgbClr val="C00000"/>
                </a:solidFill>
                <a:latin typeface="Times New Roman" panose="02020603050405020304" pitchFamily="18" charset="0"/>
                <a:cs typeface="Times New Roman" panose="02020603050405020304" pitchFamily="18" charset="0"/>
              </a:rPr>
            </a:br>
            <a:r>
              <a:rPr lang="ru-RU" sz="2800" b="1" i="1" dirty="0" err="1" smtClean="0">
                <a:solidFill>
                  <a:srgbClr val="C00000"/>
                </a:solidFill>
                <a:latin typeface="Times New Roman" panose="02020603050405020304" pitchFamily="18" charset="0"/>
                <a:cs typeface="Times New Roman" panose="02020603050405020304" pitchFamily="18" charset="0"/>
              </a:rPr>
              <a:t>Барлық</a:t>
            </a:r>
            <a:r>
              <a:rPr lang="ru-RU" sz="2800" b="1" i="1" dirty="0" smtClean="0">
                <a:solidFill>
                  <a:srgbClr val="C00000"/>
                </a:solidFill>
                <a:latin typeface="Times New Roman" panose="02020603050405020304" pitchFamily="18" charset="0"/>
                <a:cs typeface="Times New Roman" panose="02020603050405020304" pitchFamily="18" charset="0"/>
              </a:rPr>
              <a:t> </a:t>
            </a:r>
            <a:r>
              <a:rPr lang="ru-RU" sz="2800" b="1" i="1" dirty="0" err="1" smtClean="0">
                <a:solidFill>
                  <a:srgbClr val="C00000"/>
                </a:solidFill>
                <a:latin typeface="Times New Roman" panose="02020603050405020304" pitchFamily="18" charset="0"/>
                <a:cs typeface="Times New Roman" panose="02020603050405020304" pitchFamily="18" charset="0"/>
              </a:rPr>
              <a:t>адам</a:t>
            </a:r>
            <a:r>
              <a:rPr lang="ru-RU" sz="2800" b="1" i="1" dirty="0" smtClean="0">
                <a:solidFill>
                  <a:srgbClr val="C00000"/>
                </a:solidFill>
                <a:latin typeface="Times New Roman" panose="02020603050405020304" pitchFamily="18" charset="0"/>
                <a:cs typeface="Times New Roman" panose="02020603050405020304" pitchFamily="18" charset="0"/>
              </a:rPr>
              <a:t>, </a:t>
            </a:r>
            <a:r>
              <a:rPr lang="ru-RU" sz="2800" b="1" i="1" dirty="0" err="1" smtClean="0">
                <a:solidFill>
                  <a:srgbClr val="C00000"/>
                </a:solidFill>
                <a:latin typeface="Times New Roman" panose="02020603050405020304" pitchFamily="18" charset="0"/>
                <a:cs typeface="Times New Roman" panose="02020603050405020304" pitchFamily="18" charset="0"/>
              </a:rPr>
              <a:t>яғни</a:t>
            </a:r>
            <a:r>
              <a:rPr lang="ru-RU" sz="2800" b="1" i="1" dirty="0" smtClean="0">
                <a:solidFill>
                  <a:srgbClr val="C00000"/>
                </a:solidFill>
                <a:latin typeface="Times New Roman" panose="02020603050405020304" pitchFamily="18" charset="0"/>
                <a:cs typeface="Times New Roman" panose="02020603050405020304" pitchFamily="18" charset="0"/>
              </a:rPr>
              <a:t> </a:t>
            </a:r>
            <a:r>
              <a:rPr lang="ru-RU" sz="2800" b="1" i="1" dirty="0" err="1" smtClean="0">
                <a:solidFill>
                  <a:srgbClr val="C00000"/>
                </a:solidFill>
                <a:latin typeface="Times New Roman" panose="02020603050405020304" pitchFamily="18" charset="0"/>
                <a:cs typeface="Times New Roman" panose="02020603050405020304" pitchFamily="18" charset="0"/>
              </a:rPr>
              <a:t>жас</a:t>
            </a:r>
            <a:r>
              <a:rPr lang="ru-RU" sz="2800" b="1" i="1" dirty="0" smtClean="0">
                <a:solidFill>
                  <a:srgbClr val="C00000"/>
                </a:solidFill>
                <a:latin typeface="Times New Roman" panose="02020603050405020304" pitchFamily="18" charset="0"/>
                <a:cs typeface="Times New Roman" panose="02020603050405020304" pitchFamily="18" charset="0"/>
              </a:rPr>
              <a:t> </a:t>
            </a:r>
            <a:r>
              <a:rPr lang="ru-RU" sz="2800" b="1" i="1" dirty="0" err="1" smtClean="0">
                <a:solidFill>
                  <a:srgbClr val="C00000"/>
                </a:solidFill>
                <a:latin typeface="Times New Roman" panose="02020603050405020304" pitchFamily="18" charset="0"/>
                <a:cs typeface="Times New Roman" panose="02020603050405020304" pitchFamily="18" charset="0"/>
              </a:rPr>
              <a:t>ерекшеліг</a:t>
            </a:r>
            <a:r>
              <a:rPr lang="kk-KZ" sz="2800" b="1" i="1" dirty="0" smtClean="0">
                <a:solidFill>
                  <a:srgbClr val="C00000"/>
                </a:solidFill>
                <a:latin typeface="Times New Roman" panose="02020603050405020304" pitchFamily="18" charset="0"/>
                <a:cs typeface="Times New Roman" panose="02020603050405020304" pitchFamily="18" charset="0"/>
              </a:rPr>
              <a:t>ін</a:t>
            </a:r>
            <a:r>
              <a:rPr lang="ru-RU" sz="2800" b="1" i="1" dirty="0" smtClean="0">
                <a:solidFill>
                  <a:srgbClr val="C00000"/>
                </a:solidFill>
                <a:latin typeface="Times New Roman" panose="02020603050405020304" pitchFamily="18" charset="0"/>
                <a:cs typeface="Times New Roman" panose="02020603050405020304" pitchFamily="18" charset="0"/>
              </a:rPr>
              <a:t>е </a:t>
            </a:r>
            <a:r>
              <a:rPr lang="ru-RU" sz="2800" b="1" i="1" dirty="0" err="1" smtClean="0">
                <a:solidFill>
                  <a:srgbClr val="C00000"/>
                </a:solidFill>
                <a:latin typeface="Times New Roman" panose="02020603050405020304" pitchFamily="18" charset="0"/>
                <a:cs typeface="Times New Roman" panose="02020603050405020304" pitchFamily="18" charset="0"/>
              </a:rPr>
              <a:t>қарамастан</a:t>
            </a:r>
            <a:r>
              <a:rPr lang="ru-RU" sz="2800" b="1" i="1" dirty="0" smtClean="0">
                <a:solidFill>
                  <a:srgbClr val="C00000"/>
                </a:solidFill>
                <a:latin typeface="Times New Roman" panose="02020603050405020304" pitchFamily="18" charset="0"/>
                <a:cs typeface="Times New Roman" panose="02020603050405020304" pitchFamily="18" charset="0"/>
              </a:rPr>
              <a:t> </a:t>
            </a:r>
            <a:r>
              <a:rPr lang="ru-RU" sz="2800" b="1" i="1" dirty="0" err="1" smtClean="0">
                <a:solidFill>
                  <a:srgbClr val="C00000"/>
                </a:solidFill>
                <a:latin typeface="Times New Roman" panose="02020603050405020304" pitchFamily="18" charset="0"/>
                <a:cs typeface="Times New Roman" panose="02020603050405020304" pitchFamily="18" charset="0"/>
              </a:rPr>
              <a:t>қашықтан</a:t>
            </a:r>
            <a:r>
              <a:rPr lang="ru-RU" sz="2800" b="1" i="1" dirty="0" smtClean="0">
                <a:solidFill>
                  <a:srgbClr val="C00000"/>
                </a:solidFill>
                <a:latin typeface="Times New Roman" panose="02020603050405020304" pitchFamily="18" charset="0"/>
                <a:cs typeface="Times New Roman" panose="02020603050405020304" pitchFamily="18" charset="0"/>
              </a:rPr>
              <a:t> </a:t>
            </a:r>
            <a:r>
              <a:rPr lang="ru-RU" sz="2800" b="1" i="1" dirty="0" err="1">
                <a:solidFill>
                  <a:srgbClr val="C00000"/>
                </a:solidFill>
                <a:latin typeface="Times New Roman" panose="02020603050405020304" pitchFamily="18" charset="0"/>
                <a:cs typeface="Times New Roman" panose="02020603050405020304" pitchFamily="18" charset="0"/>
              </a:rPr>
              <a:t>оқи</a:t>
            </a:r>
            <a:r>
              <a:rPr lang="ru-RU" sz="2800" b="1" i="1" dirty="0">
                <a:solidFill>
                  <a:srgbClr val="C00000"/>
                </a:solidFill>
                <a:latin typeface="Times New Roman" panose="02020603050405020304" pitchFamily="18" charset="0"/>
                <a:cs typeface="Times New Roman" panose="02020603050405020304" pitchFamily="18" charset="0"/>
              </a:rPr>
              <a:t> </a:t>
            </a:r>
            <a:r>
              <a:rPr lang="ru-RU" sz="2800" b="1" i="1" dirty="0" err="1">
                <a:solidFill>
                  <a:srgbClr val="C00000"/>
                </a:solidFill>
                <a:latin typeface="Times New Roman" panose="02020603050405020304" pitchFamily="18" charset="0"/>
                <a:cs typeface="Times New Roman" panose="02020603050405020304" pitchFamily="18" charset="0"/>
              </a:rPr>
              <a:t>алады</a:t>
            </a:r>
            <a:r>
              <a:rPr lang="ru-RU" sz="2800" b="1" i="1" dirty="0" smtClean="0">
                <a:solidFill>
                  <a:srgbClr val="C00000"/>
                </a:solidFill>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r>
            <a:br>
              <a:rPr lang="ru-RU"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73766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530626"/>
          </a:xfrm>
        </p:spPr>
        <p:txBody>
          <a:bodyPr>
            <a:normAutofit/>
          </a:bodyPr>
          <a:lstStyle/>
          <a:p>
            <a:pPr fontAlgn="base"/>
            <a:r>
              <a:rPr lang="ru-RU" sz="3100" cap="all" dirty="0" smtClean="0">
                <a:latin typeface="Times New Roman" panose="02020603050405020304" pitchFamily="18" charset="0"/>
                <a:cs typeface="Times New Roman" panose="02020603050405020304" pitchFamily="18" charset="0"/>
              </a:rPr>
              <a:t/>
            </a:r>
            <a:br>
              <a:rPr lang="ru-RU" sz="3100" cap="all" dirty="0" smtClean="0">
                <a:latin typeface="Times New Roman" panose="02020603050405020304" pitchFamily="18" charset="0"/>
                <a:cs typeface="Times New Roman" panose="02020603050405020304" pitchFamily="18" charset="0"/>
              </a:rPr>
            </a:br>
            <a:r>
              <a:rPr lang="ru-RU" sz="3100" cap="all" dirty="0" smtClean="0">
                <a:latin typeface="Times New Roman" panose="02020603050405020304" pitchFamily="18" charset="0"/>
                <a:cs typeface="Times New Roman" panose="02020603050405020304" pitchFamily="18" charset="0"/>
              </a:rPr>
              <a:t/>
            </a:r>
            <a:br>
              <a:rPr lang="ru-RU" sz="3100" cap="all" dirty="0" smtClean="0">
                <a:latin typeface="Times New Roman" panose="02020603050405020304" pitchFamily="18" charset="0"/>
                <a:cs typeface="Times New Roman" panose="02020603050405020304" pitchFamily="18" charset="0"/>
              </a:rPr>
            </a:br>
            <a:r>
              <a:rPr lang="ru-RU" sz="4000" b="1" cap="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ҚАШЫҚТАН </a:t>
            </a:r>
            <a:r>
              <a:rPr lang="ru-RU" sz="4000" b="1" cap="all"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БІЛІМ БЕРУДІҢ АРТЫҚШЫЛЫҚТАРЫ</a:t>
            </a:r>
            <a:br>
              <a:rPr lang="ru-RU" sz="4000" b="1" cap="all"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4000" b="1" cap="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4000" b="1" cap="all"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4000" b="1" cap="all"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4000" b="1" cap="all"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dirty="0"/>
          </a:p>
        </p:txBody>
      </p:sp>
      <p:pic>
        <p:nvPicPr>
          <p:cNvPr id="4100" name="Picture 4" descr="https://images.theconversation.com/files/339942/original/file-20200604-67393-1dej576.jpg?ixlib=rb-1.1.0&amp;rect=1%2C82%2C997%2C498&amp;q=45&amp;auto=format&amp;w=1356&amp;h=668&amp;fit=crop"/>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95936" y="4077072"/>
            <a:ext cx="3654298" cy="18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25539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dirty="0" smtClean="0">
                <a:solidFill>
                  <a:srgbClr val="000099"/>
                </a:solidFill>
                <a:latin typeface="Times New Roman" panose="02020603050405020304" pitchFamily="18" charset="0"/>
                <a:cs typeface="Times New Roman" panose="02020603050405020304" pitchFamily="18" charset="0"/>
              </a:rPr>
              <a:t/>
            </a:r>
            <a:br>
              <a:rPr lang="ru-RU" sz="3600" dirty="0" smtClean="0">
                <a:solidFill>
                  <a:srgbClr val="000099"/>
                </a:solidFill>
                <a:latin typeface="Times New Roman" panose="02020603050405020304" pitchFamily="18" charset="0"/>
                <a:cs typeface="Times New Roman" panose="02020603050405020304" pitchFamily="18" charset="0"/>
              </a:rPr>
            </a:br>
            <a:r>
              <a:rPr lang="ru-RU" dirty="0" smtClean="0"/>
              <a:t/>
            </a:r>
            <a:br>
              <a:rPr lang="ru-RU" dirty="0" smtClean="0"/>
            </a:br>
            <a:endParaRPr lang="ru-RU" dirty="0"/>
          </a:p>
        </p:txBody>
      </p:sp>
      <p:sp>
        <p:nvSpPr>
          <p:cNvPr id="3" name="Объект 2"/>
          <p:cNvSpPr>
            <a:spLocks noGrp="1"/>
          </p:cNvSpPr>
          <p:nvPr>
            <p:ph idx="1"/>
          </p:nvPr>
        </p:nvSpPr>
        <p:spPr>
          <a:xfrm>
            <a:off x="179512" y="836712"/>
            <a:ext cx="5713523" cy="5256584"/>
          </a:xfrm>
        </p:spPr>
        <p:txBody>
          <a:bodyPr>
            <a:normAutofit/>
          </a:bodyPr>
          <a:lstStyle/>
          <a:p>
            <a:r>
              <a:rPr lang="en-US" dirty="0" smtClean="0">
                <a:solidFill>
                  <a:srgbClr val="000099"/>
                </a:solidFill>
                <a:latin typeface="Times New Roman" panose="02020603050405020304" pitchFamily="18" charset="0"/>
                <a:cs typeface="Times New Roman" panose="02020603050405020304" pitchFamily="18" charset="0"/>
              </a:rPr>
              <a:t>    </a:t>
            </a:r>
            <a:r>
              <a:rPr lang="ru-RU" dirty="0" err="1" smtClean="0">
                <a:solidFill>
                  <a:srgbClr val="000099"/>
                </a:solidFill>
                <a:latin typeface="Times New Roman" panose="02020603050405020304" pitchFamily="18" charset="0"/>
                <a:cs typeface="Times New Roman" panose="02020603050405020304" pitchFamily="18" charset="0"/>
              </a:rPr>
              <a:t>Балаларға</a:t>
            </a:r>
            <a:r>
              <a:rPr lang="ru-RU" dirty="0" smtClean="0">
                <a:solidFill>
                  <a:srgbClr val="000099"/>
                </a:solidFill>
                <a:latin typeface="Times New Roman" panose="02020603050405020304" pitchFamily="18" charset="0"/>
                <a:cs typeface="Times New Roman" panose="02020603050405020304" pitchFamily="18" charset="0"/>
              </a:rPr>
              <a:t> </a:t>
            </a:r>
            <a:r>
              <a:rPr lang="ru-RU" dirty="0">
                <a:solidFill>
                  <a:srgbClr val="000099"/>
                </a:solidFill>
                <a:latin typeface="Times New Roman" panose="02020603050405020304" pitchFamily="18" charset="0"/>
                <a:cs typeface="Times New Roman" panose="02020603050405020304" pitchFamily="18" charset="0"/>
              </a:rPr>
              <a:t>да, </a:t>
            </a:r>
            <a:r>
              <a:rPr lang="ru-RU" dirty="0" err="1">
                <a:solidFill>
                  <a:srgbClr val="000099"/>
                </a:solidFill>
                <a:latin typeface="Times New Roman" panose="02020603050405020304" pitchFamily="18" charset="0"/>
                <a:cs typeface="Times New Roman" panose="02020603050405020304" pitchFamily="18" charset="0"/>
              </a:rPr>
              <a:t>жастарға</a:t>
            </a:r>
            <a:r>
              <a:rPr lang="ru-RU" dirty="0">
                <a:solidFill>
                  <a:srgbClr val="000099"/>
                </a:solidFill>
                <a:latin typeface="Times New Roman" panose="02020603050405020304" pitchFamily="18" charset="0"/>
                <a:cs typeface="Times New Roman" panose="02020603050405020304" pitchFamily="18" charset="0"/>
              </a:rPr>
              <a:t> </a:t>
            </a:r>
            <a:r>
              <a:rPr lang="ru-RU" dirty="0" smtClean="0">
                <a:solidFill>
                  <a:srgbClr val="000099"/>
                </a:solidFill>
                <a:latin typeface="Times New Roman" panose="02020603050405020304" pitchFamily="18" charset="0"/>
                <a:cs typeface="Times New Roman" panose="02020603050405020304" pitchFamily="18" charset="0"/>
              </a:rPr>
              <a:t>да,</a:t>
            </a:r>
            <a:r>
              <a:rPr lang="en-US" dirty="0" smtClean="0">
                <a:solidFill>
                  <a:srgbClr val="000099"/>
                </a:solidFill>
                <a:latin typeface="Times New Roman" panose="02020603050405020304" pitchFamily="18" charset="0"/>
                <a:cs typeface="Times New Roman" panose="02020603050405020304" pitchFamily="18" charset="0"/>
              </a:rPr>
              <a:t> </a:t>
            </a:r>
            <a:r>
              <a:rPr lang="ru-RU" dirty="0" err="1" smtClean="0">
                <a:solidFill>
                  <a:srgbClr val="000099"/>
                </a:solidFill>
                <a:latin typeface="Times New Roman" panose="02020603050405020304" pitchFamily="18" charset="0"/>
                <a:cs typeface="Times New Roman" panose="02020603050405020304" pitchFamily="18" charset="0"/>
              </a:rPr>
              <a:t>ересектерге</a:t>
            </a:r>
            <a:r>
              <a:rPr lang="ru-RU" dirty="0" smtClean="0">
                <a:solidFill>
                  <a:srgbClr val="000099"/>
                </a:solidFill>
                <a:latin typeface="Times New Roman" panose="02020603050405020304" pitchFamily="18" charset="0"/>
                <a:cs typeface="Times New Roman" panose="02020603050405020304" pitchFamily="18" charset="0"/>
              </a:rPr>
              <a:t> </a:t>
            </a:r>
            <a:r>
              <a:rPr lang="ru-RU" dirty="0">
                <a:solidFill>
                  <a:srgbClr val="000099"/>
                </a:solidFill>
                <a:latin typeface="Times New Roman" panose="02020603050405020304" pitchFamily="18" charset="0"/>
                <a:cs typeface="Times New Roman" panose="02020603050405020304" pitchFamily="18" charset="0"/>
              </a:rPr>
              <a:t>де </a:t>
            </a:r>
            <a:r>
              <a:rPr lang="ru-RU" dirty="0" err="1">
                <a:solidFill>
                  <a:srgbClr val="000099"/>
                </a:solidFill>
                <a:latin typeface="Times New Roman" panose="02020603050405020304" pitchFamily="18" charset="0"/>
                <a:cs typeface="Times New Roman" panose="02020603050405020304" pitchFamily="18" charset="0"/>
              </a:rPr>
              <a:t>әлемдік</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деңгейдегі</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білім</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алуға</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нағыз</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кәсіпқой</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өз</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ісінің</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мінсіз</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шебері</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болуға</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өзін</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және</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өз</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отбасын</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барлық</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қажеттіліктермен</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қамтамасыз</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ете</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алатын</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сұранысқа</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ие</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маман</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болуға</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мүмкіндік</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береді</a:t>
            </a:r>
            <a:r>
              <a:rPr lang="ru-RU" dirty="0">
                <a:solidFill>
                  <a:srgbClr val="000099"/>
                </a:solidFill>
                <a:latin typeface="Times New Roman" panose="02020603050405020304" pitchFamily="18" charset="0"/>
                <a:cs typeface="Times New Roman" panose="02020603050405020304" pitchFamily="18" charset="0"/>
              </a:rPr>
              <a:t>.</a:t>
            </a:r>
            <a:endParaRPr lang="ru-RU" dirty="0">
              <a:solidFill>
                <a:srgbClr val="000099"/>
              </a:solidFill>
            </a:endParaRPr>
          </a:p>
        </p:txBody>
      </p:sp>
      <p:pic>
        <p:nvPicPr>
          <p:cNvPr id="6146" name="Picture 2" descr="https://healthadvice.onlinedoctors.one/wp-content/uploads/2018/11/f39a3557df870583dd61f3b7167c53e9.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228184" y="2060848"/>
            <a:ext cx="2685705" cy="23042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578129"/>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base"/>
            <a:r>
              <a:rPr lang="ru-RU" b="1" u="sng" dirty="0" smtClean="0">
                <a:solidFill>
                  <a:srgbClr val="7030A0"/>
                </a:solidFill>
                <a:latin typeface="+mn-lt"/>
                <a:cs typeface="Times New Roman" panose="02020603050405020304" pitchFamily="18" charset="0"/>
              </a:rPr>
              <a:t/>
            </a:r>
            <a:br>
              <a:rPr lang="ru-RU" b="1" u="sng" dirty="0" smtClean="0">
                <a:solidFill>
                  <a:srgbClr val="7030A0"/>
                </a:solidFill>
                <a:latin typeface="+mn-lt"/>
                <a:cs typeface="Times New Roman" panose="02020603050405020304" pitchFamily="18" charset="0"/>
              </a:rPr>
            </a:br>
            <a:r>
              <a:rPr lang="ru-RU" dirty="0"/>
              <a:t/>
            </a:r>
            <a:br>
              <a:rPr lang="ru-RU" dirty="0"/>
            </a:br>
            <a:r>
              <a:rPr lang="ru-RU" dirty="0">
                <a:solidFill>
                  <a:srgbClr val="000099"/>
                </a:solidFill>
              </a:rPr>
              <a:t/>
            </a:r>
            <a:br>
              <a:rPr lang="ru-RU" dirty="0">
                <a:solidFill>
                  <a:srgbClr val="000099"/>
                </a:solidFill>
              </a:rPr>
            </a:br>
            <a:endParaRPr lang="ru-RU" dirty="0">
              <a:solidFill>
                <a:srgbClr val="000099"/>
              </a:solidFill>
            </a:endParaRPr>
          </a:p>
        </p:txBody>
      </p:sp>
      <p:sp>
        <p:nvSpPr>
          <p:cNvPr id="4" name="Объект 3"/>
          <p:cNvSpPr>
            <a:spLocks noGrp="1"/>
          </p:cNvSpPr>
          <p:nvPr>
            <p:ph idx="1"/>
          </p:nvPr>
        </p:nvSpPr>
        <p:spPr>
          <a:xfrm>
            <a:off x="4211960" y="2618912"/>
            <a:ext cx="4345371" cy="3834424"/>
          </a:xfrm>
        </p:spPr>
        <p:txBody>
          <a:bodyPr>
            <a:noAutofit/>
          </a:bodyPr>
          <a:lstStyle/>
          <a:p>
            <a:r>
              <a:rPr lang="ru-RU" sz="2800"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Кез</a:t>
            </a:r>
            <a:r>
              <a:rPr lang="ru-RU"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келген</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ыңғайлы</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уақытта</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сабақпен</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айналысуға</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болады</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Таңертең</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немесе</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кешке</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жазда</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немесе</a:t>
            </a:r>
            <a:r>
              <a:rPr lang="ru-RU"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қыста</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тәртібін</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өзіңіз</a:t>
            </a:r>
            <a:r>
              <a:rPr lang="ru-RU"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i="1"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таңдайсыз</a:t>
            </a:r>
            <a:endParaRPr lang="ru-RU"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Текст 4"/>
          <p:cNvSpPr>
            <a:spLocks noGrp="1"/>
          </p:cNvSpPr>
          <p:nvPr>
            <p:ph type="body" sz="half" idx="2"/>
          </p:nvPr>
        </p:nvSpPr>
        <p:spPr>
          <a:xfrm rot="19140000">
            <a:off x="493356" y="1406968"/>
            <a:ext cx="5020366" cy="1955728"/>
          </a:xfrm>
        </p:spPr>
        <p:txBody>
          <a:bodyPr>
            <a:noAutofit/>
          </a:bodyPr>
          <a:lstStyle/>
          <a:p>
            <a:pPr algn="ctr"/>
            <a:r>
              <a:rPr lang="ru-RU" sz="5400"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Икемді</a:t>
            </a:r>
            <a:r>
              <a:rPr lang="ru-RU" sz="54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kk-KZ" sz="54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a:t>
            </a:r>
            <a:r>
              <a:rPr lang="ru-RU" sz="5400" i="1" dirty="0" err="1"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есте</a:t>
            </a:r>
            <a:endParaRPr lang="ru-RU" sz="5400"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48144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mph" presetSubtype="0" fill="hold" nodeType="clickEffect">
                                  <p:stCondLst>
                                    <p:cond delay="0"/>
                                  </p:stCondLst>
                                  <p:iterate type="lt">
                                    <p:tmPct val="4000"/>
                                  </p:iterate>
                                  <p:childTnLst>
                                    <p:set>
                                      <p:cBhvr override="childStyle">
                                        <p:cTn id="12" dur="500" fill="hold"/>
                                        <p:tgtEl>
                                          <p:spTgt spid="4">
                                            <p:txEl>
                                              <p:pRg st="0" end="0"/>
                                            </p:txEl>
                                          </p:spTgt>
                                        </p:tgtEl>
                                        <p:attrNameLst>
                                          <p:attrName>style.color</p:attrName>
                                        </p:attrNameLst>
                                      </p:cBhvr>
                                      <p:to>
                                        <p:clrVal>
                                          <a:schemeClr val="accent2"/>
                                        </p:clrVal>
                                      </p:to>
                                    </p:set>
                                    <p:set>
                                      <p:cBhvr>
                                        <p:cTn id="13" dur="500" fill="hold"/>
                                        <p:tgtEl>
                                          <p:spTgt spid="4">
                                            <p:txEl>
                                              <p:pRg st="0" end="0"/>
                                            </p:txEl>
                                          </p:spTgt>
                                        </p:tgtEl>
                                        <p:attrNameLst>
                                          <p:attrName>fillcolor</p:attrName>
                                        </p:attrNameLst>
                                      </p:cBhvr>
                                      <p:to>
                                        <p:clrVal>
                                          <a:schemeClr val="accent2"/>
                                        </p:clrVal>
                                      </p:to>
                                    </p:set>
                                    <p:set>
                                      <p:cBhvr>
                                        <p:cTn id="14" dur="500" fill="hold"/>
                                        <p:tgtEl>
                                          <p:spTgt spid="4">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rot="19140000">
            <a:off x="2546840" y="3262389"/>
            <a:ext cx="5650992" cy="1207509"/>
          </a:xfrm>
        </p:spPr>
        <p:txBody>
          <a:bodyPr>
            <a:normAutofit fontScale="90000"/>
          </a:bodyPr>
          <a:lstStyle/>
          <a:p>
            <a:pPr fontAlgn="base"/>
            <a:r>
              <a:rPr lang="ru-RU" b="1" u="sng" dirty="0" smtClean="0">
                <a:solidFill>
                  <a:srgbClr val="7030A0"/>
                </a:solidFill>
                <a:effectLst>
                  <a:outerShdw blurRad="38100" dist="38100" dir="2700000" algn="tl">
                    <a:srgbClr val="000000">
                      <a:alpha val="43137"/>
                    </a:srgbClr>
                  </a:outerShdw>
                </a:effectLst>
              </a:rPr>
              <a:t/>
            </a:r>
            <a:br>
              <a:rPr lang="ru-RU" b="1" u="sng" dirty="0" smtClean="0">
                <a:solidFill>
                  <a:srgbClr val="7030A0"/>
                </a:solidFill>
                <a:effectLst>
                  <a:outerShdw blurRad="38100" dist="38100" dir="2700000" algn="tl">
                    <a:srgbClr val="000000">
                      <a:alpha val="43137"/>
                    </a:srgbClr>
                  </a:outerShdw>
                </a:effectLst>
              </a:rPr>
            </a:br>
            <a:r>
              <a:rPr lang="ru-RU" dirty="0"/>
              <a:t/>
            </a:r>
            <a:br>
              <a:rPr lang="ru-RU" dirty="0"/>
            </a:br>
            <a:r>
              <a:rPr lang="ru-RU" dirty="0"/>
              <a:t/>
            </a:r>
            <a:br>
              <a:rPr lang="ru-RU" dirty="0"/>
            </a:br>
            <a:endParaRPr lang="ru-RU" dirty="0"/>
          </a:p>
        </p:txBody>
      </p:sp>
      <p:sp>
        <p:nvSpPr>
          <p:cNvPr id="3" name="Текст 2"/>
          <p:cNvSpPr>
            <a:spLocks noGrp="1"/>
          </p:cNvSpPr>
          <p:nvPr>
            <p:ph type="body" idx="1"/>
          </p:nvPr>
        </p:nvSpPr>
        <p:spPr>
          <a:xfrm>
            <a:off x="4281921" y="692696"/>
            <a:ext cx="4288062" cy="555069"/>
          </a:xfrm>
        </p:spPr>
        <p:txBody>
          <a:bodyPr>
            <a:normAutofit fontScale="25000" lnSpcReduction="20000"/>
          </a:bodyPr>
          <a:lstStyle/>
          <a:p>
            <a:r>
              <a:rPr lang="ru-RU" sz="16000" b="1" i="1" u="sng" dirty="0" err="1">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Жайлылық</a:t>
            </a:r>
            <a:endParaRPr lang="ru-RU" sz="160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ru-RU" dirty="0"/>
          </a:p>
        </p:txBody>
      </p:sp>
      <p:sp>
        <p:nvSpPr>
          <p:cNvPr id="4" name="Прямоугольник 3"/>
          <p:cNvSpPr/>
          <p:nvPr/>
        </p:nvSpPr>
        <p:spPr>
          <a:xfrm>
            <a:off x="4139952" y="2996952"/>
            <a:ext cx="4572000" cy="3108543"/>
          </a:xfrm>
          <a:prstGeom prst="rect">
            <a:avLst/>
          </a:prstGeom>
        </p:spPr>
        <p:txBody>
          <a:bodyPr>
            <a:spAutoFit/>
          </a:bodyPr>
          <a:lstStyle/>
          <a:p>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Кез</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келген</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жерден</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сабақпен</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айналысуға</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болады</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Пәтерде</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саяжайда</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сапарда</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немесе</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жағажайда</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Бастысы-желі</a:t>
            </a:r>
            <a:r>
              <a:rPr lang="ru-RU" sz="2800" b="1" i="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мен </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компьютер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және</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жазу</a:t>
            </a:r>
            <a:r>
              <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b="1" i="1" dirty="0" err="1"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құралдары</a:t>
            </a:r>
            <a:r>
              <a:rPr lang="ru-RU" sz="2800" b="1" i="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болу.</a:t>
            </a:r>
            <a:endParaRPr lang="ru-RU"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170" name="Picture 2" descr="https://www.savvymom.ca/wp-content/uploads/2020/03/Free-Online-Resource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2726" y="476672"/>
            <a:ext cx="3690410" cy="324036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43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26" presetClass="emph" presetSubtype="0" fill="hold" nodeType="clickEffect">
                                  <p:stCondLst>
                                    <p:cond delay="0"/>
                                  </p:stCondLst>
                                  <p:childTnLst>
                                    <p:animEffect transition="out" filter="fade">
                                      <p:cBhvr>
                                        <p:cTn id="10" dur="500" tmFilter="0, 0; .2, .5; .8, .5; 1, 0"/>
                                        <p:tgtEl>
                                          <p:spTgt spid="4">
                                            <p:txEl>
                                              <p:pRg st="0" end="0"/>
                                            </p:txEl>
                                          </p:spTgt>
                                        </p:tgtEl>
                                      </p:cBhvr>
                                    </p:animEffect>
                                    <p:animScale>
                                      <p:cBhvr>
                                        <p:cTn id="11" dur="250" autoRev="1" fill="hold"/>
                                        <p:tgtEl>
                                          <p:spTgt spid="4">
                                            <p:txEl>
                                              <p:pRg st="0" end="0"/>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106690"/>
          </a:xfrm>
        </p:spPr>
        <p:txBody>
          <a:bodyPr>
            <a:normAutofit/>
          </a:bodyPr>
          <a:lstStyle/>
          <a:p>
            <a:pPr fontAlgn="base"/>
            <a:r>
              <a:rPr lang="ru-RU" sz="40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40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4000" b="1" u="sng"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Қажетті</a:t>
            </a:r>
            <a:r>
              <a:rPr lang="ru-RU" sz="40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4000" b="1" u="sng"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Пәндерді</a:t>
            </a:r>
            <a:r>
              <a:rPr lang="ru-RU" sz="4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4000" b="1" u="sng"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Таңдау</a:t>
            </a:r>
            <a:r>
              <a:rPr lang="ru-RU" sz="4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4000" b="1" u="sng"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Мүмкіндігі</a:t>
            </a:r>
            <a:r>
              <a:rPr lang="ru-RU" sz="40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40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dirty="0"/>
              <a:t/>
            </a:r>
            <a:br>
              <a:rPr lang="ru-RU" dirty="0"/>
            </a:br>
            <a:r>
              <a:rPr lang="ru-RU" sz="3200" b="1" dirty="0" err="1" smtClean="0">
                <a:solidFill>
                  <a:srgbClr val="000099"/>
                </a:solidFill>
                <a:latin typeface="Times New Roman" panose="02020603050405020304" pitchFamily="18" charset="0"/>
                <a:cs typeface="Times New Roman" panose="02020603050405020304" pitchFamily="18" charset="0"/>
              </a:rPr>
              <a:t>Күрделілік</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тудыратын</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пәндер</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бойынша</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көп</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рет</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бейне</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сабақтарды</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қайта</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қарау</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Немесе</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тілдерді</a:t>
            </a:r>
            <a:r>
              <a:rPr lang="ru-RU" sz="3200" b="1" dirty="0" smtClean="0">
                <a:solidFill>
                  <a:srgbClr val="000099"/>
                </a:solidFill>
                <a:latin typeface="Times New Roman" panose="02020603050405020304" pitchFamily="18" charset="0"/>
                <a:cs typeface="Times New Roman" panose="02020603050405020304" pitchFamily="18" charset="0"/>
              </a:rPr>
              <a:t> </a:t>
            </a:r>
            <a:r>
              <a:rPr lang="ru-RU" sz="3200" b="1" dirty="0" err="1" smtClean="0">
                <a:solidFill>
                  <a:srgbClr val="000099"/>
                </a:solidFill>
                <a:latin typeface="Times New Roman" panose="02020603050405020304" pitchFamily="18" charset="0"/>
                <a:cs typeface="Times New Roman" panose="02020603050405020304" pitchFamily="18" charset="0"/>
              </a:rPr>
              <a:t>үйрену</a:t>
            </a:r>
            <a:r>
              <a:rPr lang="ru-RU" sz="3200" b="1" dirty="0" smtClean="0">
                <a:solidFill>
                  <a:srgbClr val="000099"/>
                </a:solidFill>
                <a:latin typeface="Times New Roman" panose="02020603050405020304" pitchFamily="18" charset="0"/>
                <a:cs typeface="Times New Roman" panose="02020603050405020304" pitchFamily="18" charset="0"/>
              </a:rPr>
              <a:t>.</a:t>
            </a:r>
            <a:endParaRPr lang="ru-RU" sz="3200" b="1" dirty="0">
              <a:solidFill>
                <a:srgbClr val="000099"/>
              </a:solidFill>
              <a:latin typeface="Times New Roman" panose="02020603050405020304" pitchFamily="18" charset="0"/>
              <a:cs typeface="Times New Roman" panose="02020603050405020304" pitchFamily="18" charset="0"/>
            </a:endParaRPr>
          </a:p>
        </p:txBody>
      </p:sp>
      <p:pic>
        <p:nvPicPr>
          <p:cNvPr id="5122" name="Picture 2" descr="https://oteacher.org/storage/articles/202003/qxf9xUVx3gW0lteu52Zp.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43808" y="260648"/>
            <a:ext cx="3548639" cy="1501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2976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980728"/>
            <a:ext cx="8229600" cy="5184576"/>
          </a:xfrm>
        </p:spPr>
        <p:txBody>
          <a:bodyPr>
            <a:normAutofit/>
          </a:bodyPr>
          <a:lstStyle/>
          <a:p>
            <a:pPr fontAlgn="base"/>
            <a:r>
              <a:rPr lang="ru-RU" sz="3600" b="1" u="sng"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Мәжбүрлеу</a:t>
            </a:r>
            <a:r>
              <a:rPr lang="ru-RU" sz="36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u="sng"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Факторының</a:t>
            </a:r>
            <a:r>
              <a:rPr lang="ru-RU" sz="36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u="sng"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Болмауы</a:t>
            </a:r>
            <a:r>
              <a:rPr lang="ru-RU" sz="36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36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b="1" u="sng" dirty="0">
                <a:solidFill>
                  <a:srgbClr val="7030A0"/>
                </a:solidFill>
              </a:rPr>
              <a:t/>
            </a:r>
            <a:br>
              <a:rPr lang="ru-RU" b="1" u="sng" dirty="0">
                <a:solidFill>
                  <a:srgbClr val="7030A0"/>
                </a:solidFill>
              </a:rPr>
            </a:br>
            <a:r>
              <a:rPr lang="ru-RU" sz="3200" b="1" dirty="0" err="1">
                <a:solidFill>
                  <a:srgbClr val="000099"/>
                </a:solidFill>
                <a:latin typeface="Times New Roman" panose="02020603050405020304" pitchFamily="18" charset="0"/>
                <a:cs typeface="Times New Roman" panose="02020603050405020304" pitchFamily="18" charset="0"/>
              </a:rPr>
              <a:t>Терең</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зерттеуге</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қызықты</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болатын</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заттарды</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таңдауға</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болады</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бейне</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сабақ</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сюжетінің</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барлық</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тармақтарын</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көру</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мұғалім</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ұсынған</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барлық</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сілтемелерді</a:t>
            </a:r>
            <a:r>
              <a:rPr lang="ru-RU" sz="3200" b="1" dirty="0">
                <a:solidFill>
                  <a:srgbClr val="000099"/>
                </a:solidFill>
                <a:latin typeface="Times New Roman" panose="02020603050405020304" pitchFamily="18" charset="0"/>
                <a:cs typeface="Times New Roman" panose="02020603050405020304" pitchFamily="18" charset="0"/>
              </a:rPr>
              <a:t> </a:t>
            </a:r>
            <a:r>
              <a:rPr lang="ru-RU" sz="3200" b="1" dirty="0" err="1">
                <a:solidFill>
                  <a:srgbClr val="000099"/>
                </a:solidFill>
                <a:latin typeface="Times New Roman" panose="02020603050405020304" pitchFamily="18" charset="0"/>
                <a:cs typeface="Times New Roman" panose="02020603050405020304" pitchFamily="18" charset="0"/>
              </a:rPr>
              <a:t>ашу</a:t>
            </a:r>
            <a:r>
              <a:rPr lang="ru-RU" sz="3200" b="1" dirty="0">
                <a:solidFill>
                  <a:srgbClr val="000099"/>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8985058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88640"/>
            <a:ext cx="8229600" cy="5458618"/>
          </a:xfrm>
        </p:spPr>
        <p:txBody>
          <a:bodyPr>
            <a:normAutofit/>
          </a:bodyPr>
          <a:lstStyle/>
          <a:p>
            <a:pPr fontAlgn="base"/>
            <a:r>
              <a:rPr lang="ru-RU" sz="4400" b="1" u="sng" dirty="0" smtClean="0">
                <a:solidFill>
                  <a:srgbClr val="C00000"/>
                </a:solidFill>
                <a:latin typeface="Times New Roman" panose="02020603050405020304" pitchFamily="18" charset="0"/>
                <a:cs typeface="Times New Roman" panose="02020603050405020304" pitchFamily="18" charset="0"/>
              </a:rPr>
              <a:t/>
            </a:r>
            <a:br>
              <a:rPr lang="ru-RU" sz="4400" b="1" u="sng" dirty="0" smtClean="0">
                <a:solidFill>
                  <a:srgbClr val="C00000"/>
                </a:solidFill>
                <a:latin typeface="Times New Roman" panose="02020603050405020304" pitchFamily="18" charset="0"/>
                <a:cs typeface="Times New Roman" panose="02020603050405020304" pitchFamily="18" charset="0"/>
              </a:rPr>
            </a:br>
            <a:r>
              <a:rPr lang="ru-RU" sz="4400" b="1" u="sng" dirty="0" smtClean="0">
                <a:solidFill>
                  <a:srgbClr val="C00000"/>
                </a:solidFill>
                <a:latin typeface="Times New Roman" panose="02020603050405020304" pitchFamily="18" charset="0"/>
                <a:cs typeface="Times New Roman" panose="02020603050405020304" pitchFamily="18" charset="0"/>
              </a:rPr>
              <a:t>Жеке </a:t>
            </a:r>
            <a:r>
              <a:rPr lang="ru-RU" sz="4400" b="1" u="sng" dirty="0" err="1" smtClean="0">
                <a:solidFill>
                  <a:srgbClr val="C00000"/>
                </a:solidFill>
                <a:latin typeface="Times New Roman" panose="02020603050405020304" pitchFamily="18" charset="0"/>
                <a:cs typeface="Times New Roman" panose="02020603050405020304" pitchFamily="18" charset="0"/>
              </a:rPr>
              <a:t>Сабақтар</a:t>
            </a:r>
            <a:r>
              <a:rPr lang="ru-RU" sz="3600" b="1" u="sng" dirty="0" smtClean="0">
                <a:solidFill>
                  <a:srgbClr val="7030A0"/>
                </a:solidFill>
              </a:rPr>
              <a:t/>
            </a:r>
            <a:br>
              <a:rPr lang="ru-RU" sz="3600" b="1" u="sng" dirty="0" smtClean="0">
                <a:solidFill>
                  <a:srgbClr val="7030A0"/>
                </a:solidFill>
              </a:rPr>
            </a:br>
            <a:r>
              <a:rPr lang="ru-RU" dirty="0"/>
              <a:t/>
            </a:r>
            <a:br>
              <a:rPr lang="ru-RU" dirty="0"/>
            </a:br>
            <a:endParaRPr lang="ru-RU" dirty="0">
              <a:solidFill>
                <a:srgbClr val="000099"/>
              </a:solidFill>
            </a:endParaRPr>
          </a:p>
        </p:txBody>
      </p:sp>
      <p:sp>
        <p:nvSpPr>
          <p:cNvPr id="3" name="Облако 2"/>
          <p:cNvSpPr/>
          <p:nvPr/>
        </p:nvSpPr>
        <p:spPr>
          <a:xfrm>
            <a:off x="251520" y="3933056"/>
            <a:ext cx="7068224" cy="2736304"/>
          </a:xfrm>
          <a:prstGeom prst="cloud">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i="1" dirty="0" err="1" smtClean="0">
                <a:solidFill>
                  <a:srgbClr val="000099"/>
                </a:solidFill>
                <a:latin typeface="Times New Roman" panose="02020603050405020304" pitchFamily="18" charset="0"/>
                <a:cs typeface="Times New Roman" panose="02020603050405020304" pitchFamily="18" charset="0"/>
              </a:rPr>
              <a:t>Үй</a:t>
            </a:r>
            <a:r>
              <a:rPr lang="ru-RU" sz="2800" b="1" i="1" dirty="0" smtClean="0">
                <a:solidFill>
                  <a:srgbClr val="000099"/>
                </a:solidFill>
                <a:latin typeface="Times New Roman" panose="02020603050405020304" pitchFamily="18" charset="0"/>
                <a:cs typeface="Times New Roman" panose="02020603050405020304" pitchFamily="18" charset="0"/>
              </a:rPr>
              <a:t> </a:t>
            </a:r>
            <a:r>
              <a:rPr lang="ru-RU" sz="2800" b="1" i="1" dirty="0" err="1" smtClean="0">
                <a:solidFill>
                  <a:srgbClr val="000099"/>
                </a:solidFill>
                <a:latin typeface="Times New Roman" panose="02020603050405020304" pitchFamily="18" charset="0"/>
                <a:cs typeface="Times New Roman" panose="02020603050405020304" pitchFamily="18" charset="0"/>
              </a:rPr>
              <a:t>жағдайында</a:t>
            </a:r>
            <a:r>
              <a:rPr lang="ru-RU" sz="2800" b="1" i="1" dirty="0" smtClean="0">
                <a:solidFill>
                  <a:srgbClr val="000099"/>
                </a:solidFill>
                <a:latin typeface="Times New Roman" panose="02020603050405020304" pitchFamily="18" charset="0"/>
                <a:cs typeface="Times New Roman" panose="02020603050405020304" pitchFamily="18" charset="0"/>
              </a:rPr>
              <a:t> </a:t>
            </a:r>
            <a:r>
              <a:rPr lang="ru-RU" sz="2800" b="1" i="1" dirty="0" err="1">
                <a:solidFill>
                  <a:srgbClr val="000099"/>
                </a:solidFill>
                <a:latin typeface="Times New Roman" panose="02020603050405020304" pitchFamily="18" charset="0"/>
                <a:cs typeface="Times New Roman" panose="02020603050405020304" pitchFamily="18" charset="0"/>
              </a:rPr>
              <a:t>жұмыс</a:t>
            </a:r>
            <a:r>
              <a:rPr lang="ru-RU" sz="2800" b="1" i="1" dirty="0">
                <a:solidFill>
                  <a:srgbClr val="000099"/>
                </a:solidFill>
                <a:latin typeface="Times New Roman" panose="02020603050405020304" pitchFamily="18" charset="0"/>
                <a:cs typeface="Times New Roman" panose="02020603050405020304" pitchFamily="18" charset="0"/>
              </a:rPr>
              <a:t> </a:t>
            </a:r>
            <a:r>
              <a:rPr lang="ru-RU" sz="2800" b="1" i="1" dirty="0" err="1">
                <a:solidFill>
                  <a:srgbClr val="000099"/>
                </a:solidFill>
                <a:latin typeface="Times New Roman" panose="02020603050405020304" pitchFamily="18" charset="0"/>
                <a:cs typeface="Times New Roman" panose="02020603050405020304" pitchFamily="18" charset="0"/>
              </a:rPr>
              <a:t>жасай</a:t>
            </a:r>
            <a:r>
              <a:rPr lang="ru-RU" sz="2800" b="1" i="1" dirty="0">
                <a:solidFill>
                  <a:srgbClr val="000099"/>
                </a:solidFill>
                <a:latin typeface="Times New Roman" panose="02020603050405020304" pitchFamily="18" charset="0"/>
                <a:cs typeface="Times New Roman" panose="02020603050405020304" pitchFamily="18" charset="0"/>
              </a:rPr>
              <a:t> </a:t>
            </a:r>
            <a:r>
              <a:rPr lang="ru-RU" sz="2800" b="1" i="1" dirty="0" err="1">
                <a:solidFill>
                  <a:srgbClr val="000099"/>
                </a:solidFill>
                <a:latin typeface="Times New Roman" panose="02020603050405020304" pitchFamily="18" charset="0"/>
                <a:cs typeface="Times New Roman" panose="02020603050405020304" pitchFamily="18" charset="0"/>
              </a:rPr>
              <a:t>отырып</a:t>
            </a:r>
            <a:r>
              <a:rPr lang="ru-RU" sz="2800" b="1" i="1" dirty="0">
                <a:solidFill>
                  <a:srgbClr val="000099"/>
                </a:solidFill>
                <a:latin typeface="Times New Roman" panose="02020603050405020304" pitchFamily="18" charset="0"/>
                <a:cs typeface="Times New Roman" panose="02020603050405020304" pitchFamily="18" charset="0"/>
              </a:rPr>
              <a:t>, бала </a:t>
            </a:r>
            <a:r>
              <a:rPr lang="ru-RU" sz="2800" b="1" i="1" dirty="0" err="1">
                <a:solidFill>
                  <a:srgbClr val="000099"/>
                </a:solidFill>
                <a:latin typeface="Times New Roman" panose="02020603050405020304" pitchFamily="18" charset="0"/>
                <a:cs typeface="Times New Roman" panose="02020603050405020304" pitchFamily="18" charset="0"/>
              </a:rPr>
              <a:t>партада</a:t>
            </a:r>
            <a:r>
              <a:rPr lang="ru-RU" sz="2800" b="1" i="1" dirty="0">
                <a:solidFill>
                  <a:srgbClr val="000099"/>
                </a:solidFill>
                <a:latin typeface="Times New Roman" panose="02020603050405020304" pitchFamily="18" charset="0"/>
                <a:cs typeface="Times New Roman" panose="02020603050405020304" pitchFamily="18" charset="0"/>
              </a:rPr>
              <a:t> </a:t>
            </a:r>
            <a:r>
              <a:rPr lang="ru-RU" sz="2800" b="1" i="1" dirty="0" err="1">
                <a:solidFill>
                  <a:srgbClr val="000099"/>
                </a:solidFill>
                <a:latin typeface="Times New Roman" panose="02020603050405020304" pitchFamily="18" charset="0"/>
                <a:cs typeface="Times New Roman" panose="02020603050405020304" pitchFamily="18" charset="0"/>
              </a:rPr>
              <a:t>көршісіне</a:t>
            </a:r>
            <a:r>
              <a:rPr lang="ru-RU" sz="2800" b="1" i="1" dirty="0">
                <a:solidFill>
                  <a:srgbClr val="000099"/>
                </a:solidFill>
                <a:latin typeface="Times New Roman" panose="02020603050405020304" pitchFamily="18" charset="0"/>
                <a:cs typeface="Times New Roman" panose="02020603050405020304" pitchFamily="18" charset="0"/>
              </a:rPr>
              <a:t> </a:t>
            </a:r>
            <a:r>
              <a:rPr lang="ru-RU" sz="2800" b="1" i="1" dirty="0" err="1">
                <a:solidFill>
                  <a:srgbClr val="000099"/>
                </a:solidFill>
                <a:latin typeface="Times New Roman" panose="02020603050405020304" pitchFamily="18" charset="0"/>
                <a:cs typeface="Times New Roman" panose="02020603050405020304" pitchFamily="18" charset="0"/>
              </a:rPr>
              <a:t>қарап</a:t>
            </a:r>
            <a:r>
              <a:rPr lang="ru-RU" sz="2800" b="1" i="1" dirty="0">
                <a:solidFill>
                  <a:srgbClr val="000099"/>
                </a:solidFill>
                <a:latin typeface="Times New Roman" panose="02020603050405020304" pitchFamily="18" charset="0"/>
                <a:cs typeface="Times New Roman" panose="02020603050405020304" pitchFamily="18" charset="0"/>
              </a:rPr>
              <a:t> </a:t>
            </a:r>
            <a:r>
              <a:rPr lang="ru-RU" sz="2800" b="1" i="1" dirty="0" err="1">
                <a:solidFill>
                  <a:srgbClr val="000099"/>
                </a:solidFill>
                <a:latin typeface="Times New Roman" panose="02020603050405020304" pitchFamily="18" charset="0"/>
                <a:cs typeface="Times New Roman" panose="02020603050405020304" pitchFamily="18" charset="0"/>
              </a:rPr>
              <a:t>емес</a:t>
            </a:r>
            <a:r>
              <a:rPr lang="ru-RU" sz="2800" b="1" i="1" dirty="0">
                <a:solidFill>
                  <a:srgbClr val="000099"/>
                </a:solidFill>
                <a:latin typeface="Times New Roman" panose="02020603050405020304" pitchFamily="18" charset="0"/>
                <a:cs typeface="Times New Roman" panose="02020603050405020304" pitchFamily="18" charset="0"/>
              </a:rPr>
              <a:t>, </a:t>
            </a:r>
            <a:r>
              <a:rPr lang="ru-RU" sz="2800" b="1" i="1" dirty="0" err="1">
                <a:solidFill>
                  <a:srgbClr val="000099"/>
                </a:solidFill>
                <a:latin typeface="Times New Roman" panose="02020603050405020304" pitchFamily="18" charset="0"/>
                <a:cs typeface="Times New Roman" panose="02020603050405020304" pitchFamily="18" charset="0"/>
              </a:rPr>
              <a:t>тапсырмаларды</a:t>
            </a:r>
            <a:r>
              <a:rPr lang="ru-RU" sz="2800" b="1" i="1" dirty="0">
                <a:solidFill>
                  <a:srgbClr val="000099"/>
                </a:solidFill>
                <a:latin typeface="Times New Roman" panose="02020603050405020304" pitchFamily="18" charset="0"/>
                <a:cs typeface="Times New Roman" panose="02020603050405020304" pitchFamily="18" charset="0"/>
              </a:rPr>
              <a:t> </a:t>
            </a:r>
            <a:r>
              <a:rPr lang="ru-RU" sz="2800" b="1" i="1" dirty="0" err="1">
                <a:solidFill>
                  <a:srgbClr val="000099"/>
                </a:solidFill>
                <a:latin typeface="Times New Roman" panose="02020603050405020304" pitchFamily="18" charset="0"/>
                <a:cs typeface="Times New Roman" panose="02020603050405020304" pitchFamily="18" charset="0"/>
              </a:rPr>
              <a:t>озі</a:t>
            </a:r>
            <a:r>
              <a:rPr lang="ru-RU" sz="2800" b="1" i="1" dirty="0">
                <a:solidFill>
                  <a:srgbClr val="000099"/>
                </a:solidFill>
                <a:latin typeface="Times New Roman" panose="02020603050405020304" pitchFamily="18" charset="0"/>
                <a:cs typeface="Times New Roman" panose="02020603050405020304" pitchFamily="18" charset="0"/>
              </a:rPr>
              <a:t> </a:t>
            </a:r>
            <a:r>
              <a:rPr lang="ru-RU" sz="2800" b="1" i="1" dirty="0" err="1">
                <a:solidFill>
                  <a:srgbClr val="000099"/>
                </a:solidFill>
                <a:latin typeface="Times New Roman" panose="02020603050405020304" pitchFamily="18" charset="0"/>
                <a:cs typeface="Times New Roman" panose="02020603050405020304" pitchFamily="18" charset="0"/>
              </a:rPr>
              <a:t>орындайды</a:t>
            </a:r>
            <a:r>
              <a:rPr lang="ru-RU" sz="2800" b="1" i="1" dirty="0">
                <a:solidFill>
                  <a:srgbClr val="000099"/>
                </a:solidFill>
                <a:latin typeface="Times New Roman" panose="02020603050405020304" pitchFamily="18" charset="0"/>
                <a:cs typeface="Times New Roman" panose="02020603050405020304" pitchFamily="18" charset="0"/>
              </a:rPr>
              <a:t>. </a:t>
            </a:r>
            <a:endParaRPr lang="ru-RU" b="1" i="1" dirty="0"/>
          </a:p>
        </p:txBody>
      </p:sp>
      <p:sp>
        <p:nvSpPr>
          <p:cNvPr id="4" name="Облако 3"/>
          <p:cNvSpPr/>
          <p:nvPr/>
        </p:nvSpPr>
        <p:spPr>
          <a:xfrm>
            <a:off x="2843808" y="260648"/>
            <a:ext cx="6048672" cy="2040288"/>
          </a:xfrm>
          <a:prstGeom prst="cloud">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i="1" dirty="0" err="1">
                <a:solidFill>
                  <a:srgbClr val="000099"/>
                </a:solidFill>
                <a:latin typeface="Times New Roman" panose="02020603050405020304" pitchFamily="18" charset="0"/>
                <a:cs typeface="Times New Roman" panose="02020603050405020304" pitchFamily="18" charset="0"/>
              </a:rPr>
              <a:t>Мұғалім</a:t>
            </a:r>
            <a:r>
              <a:rPr lang="ru-RU" sz="3200" b="1" i="1" dirty="0">
                <a:solidFill>
                  <a:srgbClr val="000099"/>
                </a:solidFill>
                <a:latin typeface="Times New Roman" panose="02020603050405020304" pitchFamily="18" charset="0"/>
                <a:cs typeface="Times New Roman" panose="02020603050405020304" pitchFamily="18" charset="0"/>
              </a:rPr>
              <a:t> оны </a:t>
            </a:r>
            <a:r>
              <a:rPr lang="ru-RU" sz="3200" b="1" i="1" dirty="0" err="1">
                <a:solidFill>
                  <a:srgbClr val="000099"/>
                </a:solidFill>
                <a:latin typeface="Times New Roman" panose="02020603050405020304" pitchFamily="18" charset="0"/>
                <a:cs typeface="Times New Roman" panose="02020603050405020304" pitchFamily="18" charset="0"/>
              </a:rPr>
              <a:t>сыныптастарымен</a:t>
            </a:r>
            <a:r>
              <a:rPr lang="ru-RU" sz="3200" b="1" i="1" dirty="0">
                <a:solidFill>
                  <a:srgbClr val="000099"/>
                </a:solidFill>
                <a:latin typeface="Times New Roman" panose="02020603050405020304" pitchFamily="18" charset="0"/>
                <a:cs typeface="Times New Roman" panose="02020603050405020304" pitchFamily="18" charset="0"/>
              </a:rPr>
              <a:t> </a:t>
            </a:r>
            <a:r>
              <a:rPr lang="ru-RU" sz="3200" b="1" i="1" dirty="0" err="1" smtClean="0">
                <a:solidFill>
                  <a:srgbClr val="000099"/>
                </a:solidFill>
                <a:latin typeface="Times New Roman" panose="02020603050405020304" pitchFamily="18" charset="0"/>
                <a:cs typeface="Times New Roman" panose="02020603050405020304" pitchFamily="18" charset="0"/>
              </a:rPr>
              <a:t>салыстырмайды</a:t>
            </a:r>
            <a:r>
              <a:rPr lang="ru-RU" sz="3200" b="1" i="1" dirty="0" smtClean="0">
                <a:solidFill>
                  <a:srgbClr val="000099"/>
                </a:solidFill>
                <a:latin typeface="Times New Roman" panose="02020603050405020304" pitchFamily="18" charset="0"/>
                <a:cs typeface="Times New Roman" panose="02020603050405020304" pitchFamily="18" charset="0"/>
              </a:rPr>
              <a:t>.</a:t>
            </a:r>
            <a:endParaRPr lang="ru-RU" sz="3200" b="1" i="1" dirty="0"/>
          </a:p>
        </p:txBody>
      </p:sp>
    </p:spTree>
    <p:extLst>
      <p:ext uri="{BB962C8B-B14F-4D97-AF65-F5344CB8AC3E}">
        <p14:creationId xmlns:p14="http://schemas.microsoft.com/office/powerpoint/2010/main" val="41507523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C:\Users\34 школа\Desktop\Новая папка\Без названия (7).jpg"/>
          <p:cNvPicPr/>
          <p:nvPr/>
        </p:nvPicPr>
        <p:blipFill>
          <a:blip r:embed="rId2" cstate="print"/>
          <a:srcRect/>
          <a:stretch>
            <a:fillRect/>
          </a:stretch>
        </p:blipFill>
        <p:spPr bwMode="auto">
          <a:xfrm>
            <a:off x="251520" y="548680"/>
            <a:ext cx="8712968" cy="4392488"/>
          </a:xfrm>
          <a:prstGeom prst="rect">
            <a:avLst/>
          </a:prstGeom>
          <a:noFill/>
          <a:ln w="9525">
            <a:noFill/>
            <a:miter lim="800000"/>
            <a:headEnd/>
            <a:tailEnd/>
          </a:ln>
        </p:spPr>
      </p:pic>
    </p:spTree>
    <p:extLst>
      <p:ext uri="{BB962C8B-B14F-4D97-AF65-F5344CB8AC3E}">
        <p14:creationId xmlns:p14="http://schemas.microsoft.com/office/powerpoint/2010/main" val="1276815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65760"/>
            <a:ext cx="8568952" cy="6015568"/>
          </a:xfrm>
        </p:spPr>
        <p:txBody>
          <a:bodyPr/>
          <a:lstStyle/>
          <a:p>
            <a:r>
              <a:rPr lang="ru-RU" sz="3600" b="1" i="1" dirty="0" err="1">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Қашықтан</a:t>
            </a:r>
            <a:r>
              <a:rPr lang="ru-RU" sz="3600" b="1" i="1" dirty="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i="1" dirty="0" err="1">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оқыту</a:t>
            </a:r>
            <a:r>
              <a:rPr lang="ru-RU" sz="3600" b="1" i="1" dirty="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i="1" dirty="0" err="1">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екі</a:t>
            </a:r>
            <a:r>
              <a:rPr lang="ru-RU" sz="3600" b="1" i="1" dirty="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i="1" dirty="0" err="1">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түрлі</a:t>
            </a:r>
            <a:r>
              <a:rPr lang="ru-RU" sz="3600" b="1" i="1" dirty="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i="1" dirty="0" err="1">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тәсілмен</a:t>
            </a:r>
            <a:r>
              <a:rPr lang="ru-RU" sz="3600" b="1" i="1" dirty="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i="1" dirty="0" err="1">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жүзеге</a:t>
            </a:r>
            <a:r>
              <a:rPr lang="ru-RU" sz="3600" b="1" i="1" dirty="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i="1" dirty="0" err="1">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асырылады</a:t>
            </a:r>
            <a:r>
              <a:rPr lang="ru-RU" sz="3600" b="1" i="1" dirty="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 </a:t>
            </a:r>
            <a:r>
              <a:rPr lang="ru-RU" sz="3600" b="1" i="1" dirty="0" smtClean="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3600" b="1" i="1" dirty="0" smtClean="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3600" b="1" i="1" dirty="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3600" b="1" i="1" dirty="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3600" b="1" i="1" dirty="0" smtClean="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3600" b="1" i="1" dirty="0" smtClean="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3600" b="1" i="1" dirty="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3600" b="1" i="1" dirty="0">
                <a:solidFill>
                  <a:srgbClr val="0033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4000" b="1" i="1"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синхронды</a:t>
            </a:r>
            <a:r>
              <a:rPr lang="ru-RU" sz="4000" b="1" i="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4000" b="1"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4000" b="1" i="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4000" b="1"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4000" b="1" i="1"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асинхронды</a:t>
            </a:r>
            <a:endParaRPr lang="ru-RU" sz="3600" b="1"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Стрелка вниз 2"/>
          <p:cNvSpPr/>
          <p:nvPr/>
        </p:nvSpPr>
        <p:spPr>
          <a:xfrm rot="1462106">
            <a:off x="2034484" y="2998962"/>
            <a:ext cx="539952" cy="1429206"/>
          </a:xfrm>
          <a:prstGeom prst="downArrow">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Стрелка вниз 3"/>
          <p:cNvSpPr/>
          <p:nvPr/>
        </p:nvSpPr>
        <p:spPr>
          <a:xfrm rot="20680426">
            <a:off x="6244944" y="3000524"/>
            <a:ext cx="539952" cy="1429206"/>
          </a:xfrm>
          <a:prstGeom prst="downArrow">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0794106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C:\Users\34 школа\Desktop\Новая папка\Без названия (6).jpg"/>
          <p:cNvPicPr/>
          <p:nvPr/>
        </p:nvPicPr>
        <p:blipFill>
          <a:blip r:embed="rId2" cstate="print"/>
          <a:srcRect/>
          <a:stretch>
            <a:fillRect/>
          </a:stretch>
        </p:blipFill>
        <p:spPr bwMode="auto">
          <a:xfrm>
            <a:off x="467544" y="332656"/>
            <a:ext cx="8280920" cy="4320479"/>
          </a:xfrm>
          <a:prstGeom prst="rect">
            <a:avLst/>
          </a:prstGeom>
          <a:noFill/>
          <a:ln w="9525">
            <a:noFill/>
            <a:miter lim="800000"/>
            <a:headEnd/>
            <a:tailEnd/>
          </a:ln>
        </p:spPr>
      </p:pic>
    </p:spTree>
    <p:extLst>
      <p:ext uri="{BB962C8B-B14F-4D97-AF65-F5344CB8AC3E}">
        <p14:creationId xmlns:p14="http://schemas.microsoft.com/office/powerpoint/2010/main" val="34832041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65760"/>
            <a:ext cx="8496944" cy="6015568"/>
          </a:xfrm>
        </p:spPr>
        <p:txBody>
          <a:bodyPr/>
          <a:lstStyle/>
          <a:p>
            <a:r>
              <a:rPr lang="kk-KZ" sz="3200" b="1" dirty="0">
                <a:solidFill>
                  <a:srgbClr val="C00000"/>
                </a:solidFill>
                <a:latin typeface="Times New Roman" panose="02020603050405020304" pitchFamily="18" charset="0"/>
                <a:cs typeface="Times New Roman" panose="02020603050405020304" pitchFamily="18" charset="0"/>
              </a:rPr>
              <a:t>Жоспарлау үдерісі</a:t>
            </a:r>
            <a:r>
              <a:rPr lang="kk-KZ" b="1" dirty="0"/>
              <a:t>  </a:t>
            </a:r>
            <a:r>
              <a:rPr lang="ru-RU" dirty="0"/>
              <a:t/>
            </a:r>
            <a:br>
              <a:rPr lang="ru-RU" dirty="0"/>
            </a:br>
            <a:r>
              <a:rPr lang="ru-RU" dirty="0"/>
              <a:t/>
            </a:r>
            <a:br>
              <a:rPr lang="ru-RU" dirty="0"/>
            </a:br>
            <a:r>
              <a:rPr lang="kk-KZ"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t>
            </a: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Қашықтан </a:t>
            </a:r>
            <a:r>
              <a:rPr lang="kk-KZ" sz="24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оқыту сабағын (оқу сыныбындағы сабақ сияқты) сабақ мақсаттарын </a:t>
            </a: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тұжырымдаудан</a:t>
            </a:r>
            <a:r>
              <a:rPr lang="kk-KZ" sz="24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бастаймыз. </a:t>
            </a: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204059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65760"/>
            <a:ext cx="8496944" cy="6015568"/>
          </a:xfrm>
        </p:spPr>
        <p:txBody>
          <a:bodyPr/>
          <a:lstStyle/>
          <a:p>
            <a:r>
              <a:rPr lang="kk-KZ" sz="3200" b="1" dirty="0">
                <a:solidFill>
                  <a:srgbClr val="C00000"/>
                </a:solidFill>
                <a:latin typeface="Times New Roman" panose="02020603050405020304" pitchFamily="18" charset="0"/>
                <a:cs typeface="Times New Roman" panose="02020603050405020304" pitchFamily="18" charset="0"/>
              </a:rPr>
              <a:t>Жоспарлау үдерісі</a:t>
            </a:r>
            <a:r>
              <a:rPr lang="kk-KZ" b="1" dirty="0"/>
              <a:t>  </a:t>
            </a:r>
            <a:r>
              <a:rPr lang="ru-RU" dirty="0"/>
              <a:t/>
            </a:r>
            <a:br>
              <a:rPr lang="ru-RU" dirty="0"/>
            </a:br>
            <a:r>
              <a:rPr lang="ru-RU" dirty="0"/>
              <a:t/>
            </a:r>
            <a:br>
              <a:rPr lang="ru-RU" dirty="0"/>
            </a:b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Бұл </a:t>
            </a:r>
            <a:r>
              <a:rPr lang="kk-KZ" sz="24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үшін оқу бағдарламасындағы оқу мақсаттарына шолу жасап, </a:t>
            </a: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оқушылар </a:t>
            </a:r>
            <a:r>
              <a:rPr lang="kk-KZ" sz="24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сабақта қол жеткізуі тиіс мақсаттарды </a:t>
            </a: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таңдаймыз.</a:t>
            </a:r>
            <a:r>
              <a:rPr lang="kk-KZ" sz="24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24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6055964"/>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65760"/>
            <a:ext cx="8496944" cy="6015568"/>
          </a:xfrm>
        </p:spPr>
        <p:txBody>
          <a:bodyPr/>
          <a:lstStyle/>
          <a:p>
            <a:r>
              <a:rPr lang="kk-KZ" sz="3200" b="1" dirty="0">
                <a:solidFill>
                  <a:srgbClr val="C00000"/>
                </a:solidFill>
                <a:latin typeface="Times New Roman" panose="02020603050405020304" pitchFamily="18" charset="0"/>
                <a:cs typeface="Times New Roman" panose="02020603050405020304" pitchFamily="18" charset="0"/>
              </a:rPr>
              <a:t>Жоспарлау үдерісі</a:t>
            </a:r>
            <a:r>
              <a:rPr lang="kk-KZ" b="1" dirty="0"/>
              <a:t>  </a:t>
            </a:r>
            <a:r>
              <a:rPr lang="ru-RU" dirty="0"/>
              <a:t/>
            </a:r>
            <a:br>
              <a:rPr lang="ru-RU" dirty="0"/>
            </a:br>
            <a:r>
              <a:rPr lang="ru-RU" dirty="0"/>
              <a:t/>
            </a:r>
            <a:br>
              <a:rPr lang="ru-RU" dirty="0"/>
            </a:b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сынып </a:t>
            </a:r>
            <a:r>
              <a:rPr lang="kk-KZ" sz="24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оқушыларының ерекшеліктерін ескере отырып, </a:t>
            </a:r>
            <a:r>
              <a:rPr lang="kk-KZ" sz="24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 </a:t>
            </a:r>
            <a:r>
              <a:rPr lang="kk-KZ" sz="24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мақсаттарын әзірлейміз.</a:t>
            </a:r>
            <a:endParaRPr lang="ru-RU" sz="24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006167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0"/>
            <a:ext cx="8496944" cy="1268760"/>
          </a:xfrm>
        </p:spPr>
        <p:txBody>
          <a:bodyPr/>
          <a:lstStyle/>
          <a:p>
            <a:r>
              <a:rPr lang="kk-KZ" sz="3200" b="1" i="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Нәтижесі көрінетін сабақты ұйымдастыру</a:t>
            </a:r>
            <a:endParaRPr lang="ru-RU" sz="3200" b="1"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3182064452"/>
              </p:ext>
            </p:extLst>
          </p:nvPr>
        </p:nvGraphicFramePr>
        <p:xfrm>
          <a:off x="395536" y="1397000"/>
          <a:ext cx="8424936" cy="5128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854552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rot="20306729">
            <a:off x="4342707" y="5244255"/>
            <a:ext cx="3560500" cy="548640"/>
          </a:xfrm>
        </p:spPr>
        <p:txBody>
          <a:bodyPr/>
          <a:lstStyle/>
          <a:p>
            <a:pPr algn="ctr"/>
            <a:r>
              <a:rPr lang="kk-KZ" sz="4400" b="1" i="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Дж.Хэтти</a:t>
            </a:r>
            <a:endParaRPr lang="ru-RU" sz="4400" b="1"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Объект 3"/>
          <p:cNvSpPr>
            <a:spLocks noGrp="1"/>
          </p:cNvSpPr>
          <p:nvPr>
            <p:ph idx="1"/>
          </p:nvPr>
        </p:nvSpPr>
        <p:spPr>
          <a:xfrm>
            <a:off x="1043608" y="627264"/>
            <a:ext cx="8280920" cy="2167324"/>
          </a:xfrm>
        </p:spPr>
        <p:txBody>
          <a:bodyPr/>
          <a:lstStyle/>
          <a:p>
            <a:pPr algn="ctr"/>
            <a:r>
              <a:rPr lang="kk-KZ" sz="2800"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ru-RU" sz="1800"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286000" y="2828836"/>
            <a:ext cx="4572000" cy="369332"/>
          </a:xfrm>
          <a:prstGeom prst="rect">
            <a:avLst/>
          </a:prstGeom>
        </p:spPr>
        <p:txBody>
          <a:bodyPr>
            <a:spAutoFit/>
          </a:bodyPr>
          <a:lstStyle/>
          <a:p>
            <a:r>
              <a:rPr lang="kk-KZ" dirty="0" smtClean="0"/>
              <a:t>.</a:t>
            </a:r>
            <a:endParaRPr lang="ru-RU" dirty="0"/>
          </a:p>
        </p:txBody>
      </p:sp>
      <p:sp>
        <p:nvSpPr>
          <p:cNvPr id="2" name="Облако 1"/>
          <p:cNvSpPr/>
          <p:nvPr/>
        </p:nvSpPr>
        <p:spPr>
          <a:xfrm rot="20966039">
            <a:off x="516230" y="568145"/>
            <a:ext cx="6630033" cy="4285646"/>
          </a:xfrm>
          <a:prstGeom prst="cloud">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sz="28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Мұғалім үшін ең басты мәселе кері байланыстың оқушыдан мұғалімге бағытталған жағдайда ғана күшті ықпал ететінін түсіну </a:t>
            </a:r>
            <a:endParaRPr lang="ru-RU" sz="1600" b="1" i="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57923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4107083701"/>
              </p:ext>
            </p:extLst>
          </p:nvPr>
        </p:nvGraphicFramePr>
        <p:xfrm>
          <a:off x="179512" y="188640"/>
          <a:ext cx="8856984" cy="6480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9785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365760"/>
            <a:ext cx="8236396" cy="548640"/>
          </a:xfrm>
        </p:spPr>
        <p:txBody>
          <a:bodyPr/>
          <a:lstStyle/>
          <a:p>
            <a:r>
              <a:rPr lang="kk-KZ" sz="3200"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Сабақтың нәтижесі - бағалау </a:t>
            </a:r>
            <a:endParaRPr lang="ru-RU" sz="3200" b="1"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22960" y="1100628"/>
            <a:ext cx="7520940" cy="5208692"/>
          </a:xfrm>
        </p:spPr>
        <p:txBody>
          <a:bodyPr>
            <a:normAutofit fontScale="77500" lnSpcReduction="20000"/>
          </a:bodyPr>
          <a:lstStyle/>
          <a:p>
            <a:pPr marL="0" indent="0" algn="ctr"/>
            <a:r>
              <a:rPr lang="kk-KZ" sz="3000"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Өзін-өзі </a:t>
            </a:r>
            <a:r>
              <a:rPr lang="kk-KZ" sz="3000"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бағалау және өзара бағалау формаларында орналастыруға болатын тапсырмаларды </a:t>
            </a:r>
            <a:endParaRPr lang="kk-KZ" sz="3000"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ctr"/>
            <a:endParaRPr lang="kk-KZ" sz="2000"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ctr"/>
            <a:endParaRPr lang="kk-KZ" sz="2000"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ctr"/>
            <a:r>
              <a:rPr lang="kk-KZ" sz="3800" i="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бағалау </a:t>
            </a:r>
            <a:r>
              <a:rPr lang="kk-KZ" sz="3800" i="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критерийлер</a:t>
            </a:r>
            <a:r>
              <a:rPr lang="kk-KZ" sz="3800"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і</a:t>
            </a:r>
            <a:r>
              <a:rPr lang="kk-KZ" sz="2000"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kk-KZ" sz="2000"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ctr"/>
            <a:r>
              <a:rPr lang="kk-KZ" sz="2000"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мен </a:t>
            </a:r>
          </a:p>
          <a:p>
            <a:pPr marL="0" indent="0" algn="ctr"/>
            <a:r>
              <a:rPr lang="kk-KZ" sz="3800" i="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дескрипторларын</a:t>
            </a:r>
            <a:r>
              <a:rPr lang="kk-KZ" sz="3800" i="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kk-KZ" sz="3800" i="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ctr"/>
            <a:endParaRPr lang="kk-KZ" sz="2000"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ctr"/>
            <a:endParaRPr lang="kk-KZ" sz="2000"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ctr"/>
            <a:r>
              <a:rPr lang="kk-KZ" sz="3600"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ұсыныңыз</a:t>
            </a:r>
            <a:r>
              <a:rPr lang="kk-KZ" sz="3600"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kk-KZ" sz="3600"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ctr"/>
            <a:endParaRPr lang="kk-KZ" sz="2000" i="1"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ctr"/>
            <a:endParaRPr lang="kk-KZ" sz="2000"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indent="0" algn="ctr"/>
            <a:r>
              <a:rPr lang="kk-KZ" sz="3300" i="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ЕСКЕРТУ: (және</a:t>
            </a:r>
            <a:r>
              <a:rPr lang="kk-KZ" sz="3300"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оларды </a:t>
            </a:r>
            <a:r>
              <a:rPr lang="kk-KZ" sz="3300" i="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міндетті түрде</a:t>
            </a:r>
            <a:r>
              <a:rPr lang="kk-KZ" sz="3300"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өзіңіз пайдаланыңыз). </a:t>
            </a:r>
            <a:endParaRPr lang="ru-RU" sz="3300"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268284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3450" y="188640"/>
            <a:ext cx="8445014" cy="914400"/>
          </a:xfrm>
        </p:spPr>
        <p:txBody>
          <a:bodyPr/>
          <a:lstStyle/>
          <a:p>
            <a:r>
              <a:rPr lang="kk-KZ" sz="3200" b="1"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Менің </a:t>
            </a:r>
            <a:r>
              <a:rPr lang="en-US" sz="3200" b="1"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Online </a:t>
            </a:r>
            <a:r>
              <a:rPr lang="kk-KZ" sz="3200" b="1"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сабақта қолдануға ыңғайлы    платформаларым</a:t>
            </a:r>
            <a:endParaRPr lang="ru-RU" sz="32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280049953"/>
              </p:ext>
            </p:extLst>
          </p:nvPr>
        </p:nvGraphicFramePr>
        <p:xfrm>
          <a:off x="0" y="1052736"/>
          <a:ext cx="9143999" cy="5805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https://cdn.clipart.email/85b61c3c475a0694b4752705a8f38e4c_whatsapp-png-images-free-download_1012-1024.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730864" y="2492896"/>
            <a:ext cx="782806" cy="7920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avatars.mds.yandex.net/get-zen_doc/1350031/pub_5d12253a4e1b7300ae116679_5d1225869b710800af8997fb/scale_120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16016" y="2627204"/>
            <a:ext cx="648072" cy="6480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goukkemk.ru/uploads/posts/2020-04/1586926252_zoom-logo.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651314" y="4149080"/>
            <a:ext cx="576064" cy="57606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yt3.ggpht.com/a/AATXAJxagc2ZCZ0eyjQMYtVxB_81cZ1zDXnEmljjxynm=s900-c-k-c0xffffffff-no-rj-mo"/>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383856" y="3470704"/>
            <a:ext cx="504080" cy="504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yt3.ggpht.com/a/AATXAJxXmsQocbX32_VFVTfY8VNs0AWOk5Vzg5F7nA=s900-c-k-c0xffffffff-no-rj-mo"/>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148064" y="3470704"/>
            <a:ext cx="576064" cy="57606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rc.bspu.by/wp-content/uploads/2020/06/S_Beitragsbild_Learning_Apps.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227378" y="4725144"/>
            <a:ext cx="648072" cy="65326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s://assets.website-files.com/5dc4f183b74497d6e4ca89c7/5dc4f183b744977999ca8c85_3Mt0FxNhht1cuYeG9ehWt-4zy_fWSA_8F5dC-CUczEiB4FktIicZSRWxHw7M-5PoWcqVRn7LyUU6L6KT0-iMb8icCqmxCPTun_Fegw0LvPYPW4cKg-aFbQqm1o56nhxGQMqM8gL1.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978088" y="4293096"/>
            <a:ext cx="613480" cy="613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20594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2400" b="1"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Онлайн </a:t>
            </a:r>
            <a:r>
              <a:rPr lang="ru-RU" sz="2400" b="1" i="1"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оқытудың</a:t>
            </a:r>
            <a:r>
              <a:rPr lang="ru-RU" sz="2400" b="1"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400" b="1" i="1"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үздік</a:t>
            </a:r>
            <a:r>
              <a:rPr lang="ru-RU" sz="2400" b="1" i="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400" b="1" i="1"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платформасы</a:t>
            </a:r>
            <a:r>
              <a:rPr lang="ru-RU" sz="2400" b="1"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(2020 </a:t>
            </a:r>
            <a:r>
              <a:rPr lang="ru-RU" sz="2400" b="1" i="1" dirty="0" err="1"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жылДЫҢ</a:t>
            </a:r>
            <a:r>
              <a:rPr lang="ru-RU" sz="2400" b="1" i="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ҚЫРКҮЙЕГІНЕ)</a:t>
            </a:r>
            <a:r>
              <a:rPr lang="ru-RU" dirty="0"/>
              <a:t/>
            </a:r>
            <a:br>
              <a:rPr lang="ru-RU" dirty="0"/>
            </a:br>
            <a:endParaRPr lang="ru-RU" dirty="0"/>
          </a:p>
        </p:txBody>
      </p:sp>
      <p:graphicFrame>
        <p:nvGraphicFramePr>
          <p:cNvPr id="3" name="Схема 2"/>
          <p:cNvGraphicFramePr/>
          <p:nvPr>
            <p:extLst>
              <p:ext uri="{D42A27DB-BD31-4B8C-83A1-F6EECF244321}">
                <p14:modId xmlns:p14="http://schemas.microsoft.com/office/powerpoint/2010/main" val="24415749"/>
              </p:ext>
            </p:extLst>
          </p:nvPr>
        </p:nvGraphicFramePr>
        <p:xfrm>
          <a:off x="467544" y="1412776"/>
          <a:ext cx="7992888"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36643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kk-KZ" b="1"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Жаңа платформаны қолдануға ҰСЫНЫСЫМ:</a:t>
            </a:r>
            <a:endParaRPr lang="ru-RU"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endParaRPr lang="ru-RU" u="sng" dirty="0" smtClean="0">
              <a:hlinkClick r:id="rId2"/>
            </a:endParaRPr>
          </a:p>
          <a:p>
            <a:pPr algn="just"/>
            <a:r>
              <a:rPr lang="ru-RU" u="sng" dirty="0" err="1" smtClean="0">
                <a:hlinkClick r:id="rId2"/>
              </a:rPr>
              <a:t>Skillshare</a:t>
            </a:r>
            <a:r>
              <a:rPr lang="ru-RU" dirty="0"/>
              <a:t> - </a:t>
            </a:r>
            <a:r>
              <a:rPr lang="ru-RU" dirty="0" err="1">
                <a:solidFill>
                  <a:srgbClr val="8005CB"/>
                </a:solidFill>
                <a:latin typeface="Times New Roman" panose="02020603050405020304" pitchFamily="18" charset="0"/>
                <a:cs typeface="Times New Roman" panose="02020603050405020304" pitchFamily="18" charset="0"/>
              </a:rPr>
              <a:t>бұл</a:t>
            </a:r>
            <a:r>
              <a:rPr lang="ru-RU" dirty="0">
                <a:solidFill>
                  <a:srgbClr val="8005CB"/>
                </a:solidFill>
                <a:latin typeface="Times New Roman" panose="02020603050405020304" pitchFamily="18" charset="0"/>
                <a:cs typeface="Times New Roman" panose="02020603050405020304" pitchFamily="18" charset="0"/>
              </a:rPr>
              <a:t> 4 </a:t>
            </a:r>
            <a:r>
              <a:rPr lang="ru-RU" dirty="0" err="1">
                <a:solidFill>
                  <a:srgbClr val="8005CB"/>
                </a:solidFill>
                <a:latin typeface="Times New Roman" panose="02020603050405020304" pitchFamily="18" charset="0"/>
                <a:cs typeface="Times New Roman" panose="02020603050405020304" pitchFamily="18" charset="0"/>
              </a:rPr>
              <a:t>миллионнан</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астам</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студенттері</a:t>
            </a:r>
            <a:r>
              <a:rPr lang="ru-RU" dirty="0">
                <a:solidFill>
                  <a:srgbClr val="8005CB"/>
                </a:solidFill>
                <a:latin typeface="Times New Roman" panose="02020603050405020304" pitchFamily="18" charset="0"/>
                <a:cs typeface="Times New Roman" panose="02020603050405020304" pitchFamily="18" charset="0"/>
              </a:rPr>
              <a:t> бар </a:t>
            </a:r>
            <a:r>
              <a:rPr lang="ru-RU" dirty="0" err="1">
                <a:solidFill>
                  <a:srgbClr val="8005CB"/>
                </a:solidFill>
                <a:latin typeface="Times New Roman" panose="02020603050405020304" pitchFamily="18" charset="0"/>
                <a:cs typeface="Times New Roman" panose="02020603050405020304" pitchFamily="18" charset="0"/>
              </a:rPr>
              <a:t>және</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әртүрлі</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пәндер</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бойынша</a:t>
            </a:r>
            <a:r>
              <a:rPr lang="ru-RU" dirty="0">
                <a:solidFill>
                  <a:srgbClr val="8005CB"/>
                </a:solidFill>
                <a:latin typeface="Times New Roman" panose="02020603050405020304" pitchFamily="18" charset="0"/>
                <a:cs typeface="Times New Roman" panose="02020603050405020304" pitchFamily="18" charset="0"/>
              </a:rPr>
              <a:t> 24000 </a:t>
            </a:r>
            <a:r>
              <a:rPr lang="ru-RU" dirty="0" err="1">
                <a:solidFill>
                  <a:srgbClr val="8005CB"/>
                </a:solidFill>
                <a:latin typeface="Times New Roman" panose="02020603050405020304" pitchFamily="18" charset="0"/>
                <a:cs typeface="Times New Roman" panose="02020603050405020304" pitchFamily="18" charset="0"/>
              </a:rPr>
              <a:t>сабаққа</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дейін</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баратын</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тағы</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бір</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танымал</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курстық</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нарық</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Курстық</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сабақтар</a:t>
            </a:r>
            <a:r>
              <a:rPr lang="ru-RU" dirty="0">
                <a:solidFill>
                  <a:srgbClr val="8005CB"/>
                </a:solidFill>
                <a:latin typeface="Times New Roman" panose="02020603050405020304" pitchFamily="18" charset="0"/>
                <a:cs typeface="Times New Roman" panose="02020603050405020304" pitchFamily="18" charset="0"/>
              </a:rPr>
              <a:t> 20-дан 60 </a:t>
            </a:r>
            <a:r>
              <a:rPr lang="ru-RU" dirty="0" err="1">
                <a:solidFill>
                  <a:srgbClr val="8005CB"/>
                </a:solidFill>
                <a:latin typeface="Times New Roman" panose="02020603050405020304" pitchFamily="18" charset="0"/>
                <a:cs typeface="Times New Roman" panose="02020603050405020304" pitchFamily="18" charset="0"/>
              </a:rPr>
              <a:t>минутқа</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дейін</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созылады</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және</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шағын</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бейнелерден</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сынып</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жобаларынан</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және</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студенттер</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қауымдастығынан</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тұрады</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бұл</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пікірсайыс</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форумдары</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арқылы</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өзара</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әрекеттесуге</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мүмкіндік</a:t>
            </a:r>
            <a:r>
              <a:rPr lang="ru-RU" dirty="0">
                <a:solidFill>
                  <a:srgbClr val="8005CB"/>
                </a:solidFill>
                <a:latin typeface="Times New Roman" panose="02020603050405020304" pitchFamily="18" charset="0"/>
                <a:cs typeface="Times New Roman" panose="02020603050405020304" pitchFamily="18" charset="0"/>
              </a:rPr>
              <a:t> </a:t>
            </a:r>
            <a:r>
              <a:rPr lang="ru-RU" dirty="0" err="1">
                <a:solidFill>
                  <a:srgbClr val="8005CB"/>
                </a:solidFill>
                <a:latin typeface="Times New Roman" panose="02020603050405020304" pitchFamily="18" charset="0"/>
                <a:cs typeface="Times New Roman" panose="02020603050405020304" pitchFamily="18" charset="0"/>
              </a:rPr>
              <a:t>береді</a:t>
            </a:r>
            <a:r>
              <a:rPr lang="ru-RU" dirty="0" smtClean="0">
                <a:solidFill>
                  <a:srgbClr val="8005CB"/>
                </a:solidFill>
                <a:latin typeface="Times New Roman" panose="02020603050405020304" pitchFamily="18" charset="0"/>
                <a:cs typeface="Times New Roman" panose="02020603050405020304" pitchFamily="18" charset="0"/>
              </a:rPr>
              <a:t>.</a:t>
            </a:r>
          </a:p>
          <a:p>
            <a:endParaRPr lang="kk-KZ" dirty="0"/>
          </a:p>
          <a:p>
            <a:pPr algn="just"/>
            <a:r>
              <a:rPr lang="en-US" u="sng" dirty="0" err="1">
                <a:solidFill>
                  <a:srgbClr val="000099"/>
                </a:solidFill>
                <a:latin typeface="Times New Roman" panose="02020603050405020304" pitchFamily="18" charset="0"/>
                <a:cs typeface="Times New Roman" panose="02020603050405020304" pitchFamily="18" charset="0"/>
              </a:rPr>
              <a:t>Skillshare</a:t>
            </a:r>
            <a:r>
              <a:rPr lang="en-US" dirty="0">
                <a:solidFill>
                  <a:srgbClr val="000099"/>
                </a:solidFill>
                <a:latin typeface="Times New Roman" panose="02020603050405020304" pitchFamily="18" charset="0"/>
                <a:cs typeface="Times New Roman" panose="02020603050405020304" pitchFamily="18" charset="0"/>
              </a:rPr>
              <a:t> - </a:t>
            </a:r>
            <a:r>
              <a:rPr lang="ru-RU" dirty="0" err="1">
                <a:solidFill>
                  <a:srgbClr val="000099"/>
                </a:solidFill>
                <a:latin typeface="Times New Roman" panose="02020603050405020304" pitchFamily="18" charset="0"/>
                <a:cs typeface="Times New Roman" panose="02020603050405020304" pitchFamily="18" charset="0"/>
              </a:rPr>
              <a:t>бұл</a:t>
            </a:r>
            <a:r>
              <a:rPr lang="ru-RU" dirty="0">
                <a:solidFill>
                  <a:srgbClr val="000099"/>
                </a:solidFill>
                <a:latin typeface="Times New Roman" panose="02020603050405020304" pitchFamily="18" charset="0"/>
                <a:cs typeface="Times New Roman" panose="02020603050405020304" pitchFamily="18" charset="0"/>
              </a:rPr>
              <a:t> иллюстрация, дизайн, фотография, видео, </a:t>
            </a:r>
            <a:r>
              <a:rPr lang="ru-RU" dirty="0" err="1">
                <a:solidFill>
                  <a:srgbClr val="000099"/>
                </a:solidFill>
                <a:latin typeface="Times New Roman" panose="02020603050405020304" pitchFamily="18" charset="0"/>
                <a:cs typeface="Times New Roman" panose="02020603050405020304" pitchFamily="18" charset="0"/>
              </a:rPr>
              <a:t>фрелансинг</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және</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басқа</a:t>
            </a:r>
            <a:r>
              <a:rPr lang="ru-RU" dirty="0">
                <a:solidFill>
                  <a:srgbClr val="000099"/>
                </a:solidFill>
                <a:latin typeface="Times New Roman" panose="02020603050405020304" pitchFamily="18" charset="0"/>
                <a:cs typeface="Times New Roman" panose="02020603050405020304" pitchFamily="18" charset="0"/>
              </a:rPr>
              <a:t> да </a:t>
            </a:r>
            <a:r>
              <a:rPr lang="ru-RU" dirty="0" err="1">
                <a:solidFill>
                  <a:srgbClr val="000099"/>
                </a:solidFill>
                <a:latin typeface="Times New Roman" panose="02020603050405020304" pitchFamily="18" charset="0"/>
                <a:cs typeface="Times New Roman" panose="02020603050405020304" pitchFamily="18" charset="0"/>
              </a:rPr>
              <a:t>тақырыптар</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бойынша</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шығармашылық</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және</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қызығушылығы</a:t>
            </a:r>
            <a:r>
              <a:rPr lang="ru-RU" dirty="0">
                <a:solidFill>
                  <a:srgbClr val="000099"/>
                </a:solidFill>
                <a:latin typeface="Times New Roman" panose="02020603050405020304" pitchFamily="18" charset="0"/>
                <a:cs typeface="Times New Roman" panose="02020603050405020304" pitchFamily="18" charset="0"/>
              </a:rPr>
              <a:t> бар </a:t>
            </a:r>
            <a:r>
              <a:rPr lang="ru-RU" dirty="0" err="1">
                <a:solidFill>
                  <a:srgbClr val="000099"/>
                </a:solidFill>
                <a:latin typeface="Times New Roman" panose="02020603050405020304" pitchFamily="18" charset="0"/>
                <a:cs typeface="Times New Roman" panose="02020603050405020304" pitchFamily="18" charset="0"/>
              </a:rPr>
              <a:t>адамдарға</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арналған</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мыңдаған</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сабақтардан</a:t>
            </a:r>
            <a:r>
              <a:rPr lang="ru-RU" dirty="0">
                <a:solidFill>
                  <a:srgbClr val="000099"/>
                </a:solidFill>
                <a:latin typeface="Times New Roman" panose="02020603050405020304" pitchFamily="18" charset="0"/>
                <a:cs typeface="Times New Roman" panose="02020603050405020304" pitchFamily="18" charset="0"/>
              </a:rPr>
              <a:t> </a:t>
            </a:r>
            <a:r>
              <a:rPr lang="ru-RU" dirty="0" err="1">
                <a:solidFill>
                  <a:srgbClr val="000099"/>
                </a:solidFill>
                <a:latin typeface="Times New Roman" panose="02020603050405020304" pitchFamily="18" charset="0"/>
                <a:cs typeface="Times New Roman" panose="02020603050405020304" pitchFamily="18" charset="0"/>
              </a:rPr>
              <a:t>тұратын</a:t>
            </a:r>
            <a:r>
              <a:rPr lang="ru-RU" dirty="0">
                <a:solidFill>
                  <a:srgbClr val="000099"/>
                </a:solidFill>
                <a:latin typeface="Times New Roman" panose="02020603050405020304" pitchFamily="18" charset="0"/>
                <a:cs typeface="Times New Roman" panose="02020603050405020304" pitchFamily="18" charset="0"/>
              </a:rPr>
              <a:t> онлайн-</a:t>
            </a:r>
            <a:r>
              <a:rPr lang="ru-RU" dirty="0" err="1">
                <a:solidFill>
                  <a:srgbClr val="000099"/>
                </a:solidFill>
                <a:latin typeface="Times New Roman" panose="02020603050405020304" pitchFamily="18" charset="0"/>
                <a:cs typeface="Times New Roman" panose="02020603050405020304" pitchFamily="18" charset="0"/>
              </a:rPr>
              <a:t>білім</a:t>
            </a:r>
            <a:r>
              <a:rPr lang="ru-RU" dirty="0">
                <a:solidFill>
                  <a:srgbClr val="000099"/>
                </a:solidFill>
                <a:latin typeface="Times New Roman" panose="02020603050405020304" pitchFamily="18" charset="0"/>
                <a:cs typeface="Times New Roman" panose="02020603050405020304" pitchFamily="18" charset="0"/>
              </a:rPr>
              <a:t> беру </a:t>
            </a:r>
            <a:r>
              <a:rPr lang="ru-RU" dirty="0" err="1">
                <a:solidFill>
                  <a:srgbClr val="000099"/>
                </a:solidFill>
                <a:latin typeface="Times New Roman" panose="02020603050405020304" pitchFamily="18" charset="0"/>
                <a:cs typeface="Times New Roman" panose="02020603050405020304" pitchFamily="18" charset="0"/>
              </a:rPr>
              <a:t>бірлестігі</a:t>
            </a:r>
            <a:r>
              <a:rPr lang="ru-RU" dirty="0">
                <a:solidFill>
                  <a:srgbClr val="000099"/>
                </a:solidFill>
                <a:latin typeface="Times New Roman" panose="02020603050405020304" pitchFamily="18" charset="0"/>
                <a:cs typeface="Times New Roman" panose="02020603050405020304" pitchFamily="18" charset="0"/>
              </a:rPr>
              <a:t>.</a:t>
            </a:r>
            <a:endParaRPr lang="ru-RU" dirty="0">
              <a:solidFill>
                <a:srgbClr val="000099"/>
              </a:solidFill>
            </a:endParaRPr>
          </a:p>
          <a:p>
            <a:endParaRPr lang="ru-RU" dirty="0"/>
          </a:p>
        </p:txBody>
      </p:sp>
    </p:spTree>
    <p:extLst>
      <p:ext uri="{BB962C8B-B14F-4D97-AF65-F5344CB8AC3E}">
        <p14:creationId xmlns:p14="http://schemas.microsoft.com/office/powerpoint/2010/main" val="42035217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60" y="365760"/>
            <a:ext cx="7520940" cy="903000"/>
          </a:xfrm>
        </p:spPr>
        <p:txBody>
          <a:bodyPr/>
          <a:lstStyle/>
          <a:p>
            <a:r>
              <a:rPr lang="ru-RU"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Сабақтар</a:t>
            </a:r>
            <a:r>
              <a:rPr lang="ru-R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4 </a:t>
            </a:r>
            <a:r>
              <a:rPr lang="ru-RU"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санатқа</a:t>
            </a:r>
            <a:r>
              <a:rPr lang="ru-R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бөлінеді</a:t>
            </a:r>
            <a:r>
              <a:rPr lang="ru-RU"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lvl="0"/>
            <a:endParaRPr lang="ru-RU" dirty="0" smtClean="0"/>
          </a:p>
          <a:p>
            <a:pPr lvl="0"/>
            <a:endParaRPr lang="ru-RU" dirty="0"/>
          </a:p>
          <a:p>
            <a:pPr lvl="0"/>
            <a:endParaRPr lang="ru-RU" dirty="0" smtClean="0"/>
          </a:p>
        </p:txBody>
      </p:sp>
      <p:graphicFrame>
        <p:nvGraphicFramePr>
          <p:cNvPr id="4" name="Схема 3"/>
          <p:cNvGraphicFramePr/>
          <p:nvPr>
            <p:extLst>
              <p:ext uri="{D42A27DB-BD31-4B8C-83A1-F6EECF244321}">
                <p14:modId xmlns:p14="http://schemas.microsoft.com/office/powerpoint/2010/main" val="4084020170"/>
              </p:ext>
            </p:extLst>
          </p:nvPr>
        </p:nvGraphicFramePr>
        <p:xfrm>
          <a:off x="755576" y="1340768"/>
          <a:ext cx="7776864"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71916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1622425" y="1196975"/>
            <a:ext cx="7521575" cy="3579813"/>
          </a:xfrm>
        </p:spPr>
        <p:txBody>
          <a:bodyPr/>
          <a:lstStyle/>
          <a:p>
            <a:endParaRPr lang="ru-RU" dirty="0" smtClean="0"/>
          </a:p>
          <a:p>
            <a:endParaRPr lang="ru-RU" dirty="0"/>
          </a:p>
          <a:p>
            <a:pPr lvl="0"/>
            <a:endParaRPr lang="ru-RU" dirty="0"/>
          </a:p>
          <a:p>
            <a:endParaRPr lang="ru-RU" dirty="0"/>
          </a:p>
        </p:txBody>
      </p:sp>
      <p:graphicFrame>
        <p:nvGraphicFramePr>
          <p:cNvPr id="4" name="Схема 3"/>
          <p:cNvGraphicFramePr/>
          <p:nvPr>
            <p:extLst>
              <p:ext uri="{D42A27DB-BD31-4B8C-83A1-F6EECF244321}">
                <p14:modId xmlns:p14="http://schemas.microsoft.com/office/powerpoint/2010/main" val="3911913943"/>
              </p:ext>
            </p:extLst>
          </p:nvPr>
        </p:nvGraphicFramePr>
        <p:xfrm>
          <a:off x="1115616" y="1844824"/>
          <a:ext cx="7056784"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Куб 4"/>
          <p:cNvSpPr/>
          <p:nvPr/>
        </p:nvSpPr>
        <p:spPr>
          <a:xfrm>
            <a:off x="971600" y="188640"/>
            <a:ext cx="4176464" cy="1512168"/>
          </a:xfrm>
          <a:prstGeom prst="cube">
            <a:avLst/>
          </a:prstGeom>
          <a:solidFill>
            <a:srgbClr val="ABFB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i="1" u="sng"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Skillshare</a:t>
            </a:r>
            <a:endParaRPr lang="ru-RU" sz="4800" b="1" i="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764110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60" y="365760"/>
            <a:ext cx="7520940" cy="4287376"/>
          </a:xfrm>
        </p:spPr>
        <p:txBody>
          <a:bodyPr/>
          <a:lstStyle/>
          <a:p>
            <a:r>
              <a:rPr lang="kk-KZ"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Конабаева</a:t>
            </a:r>
            <a:br>
              <a:rPr lang="kk-KZ"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Назира</a:t>
            </a:r>
            <a:br>
              <a:rPr lang="kk-KZ"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Бимурзаевна</a:t>
            </a:r>
            <a:br>
              <a:rPr lang="kk-KZ" b="1" i="1" dirty="0" smtClean="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kk-KZ" dirty="0"/>
              <a:t/>
            </a:r>
            <a:br>
              <a:rPr lang="kk-KZ" dirty="0"/>
            </a:br>
            <a:r>
              <a:rPr lang="kk-KZ" b="1" i="1" dirty="0" smtClean="0">
                <a:solidFill>
                  <a:srgbClr val="C00000"/>
                </a:solidFill>
              </a:rPr>
              <a:t>Жаңаөзен мектеп-лицейі</a:t>
            </a:r>
            <a:br>
              <a:rPr lang="kk-KZ" b="1" i="1" dirty="0" smtClean="0">
                <a:solidFill>
                  <a:srgbClr val="C00000"/>
                </a:solidFill>
              </a:rPr>
            </a:br>
            <a:r>
              <a:rPr lang="kk-KZ" dirty="0">
                <a:solidFill>
                  <a:srgbClr val="C00000"/>
                </a:solidFill>
              </a:rPr>
              <a:t/>
            </a:r>
            <a:br>
              <a:rPr lang="kk-KZ" dirty="0">
                <a:solidFill>
                  <a:srgbClr val="C00000"/>
                </a:solidFill>
              </a:rPr>
            </a:br>
            <a:r>
              <a:rPr lang="kk-KZ" dirty="0" smtClean="0">
                <a:solidFill>
                  <a:srgbClr val="C00000"/>
                </a:solidFill>
                <a:latin typeface="Times New Roman" panose="02020603050405020304" pitchFamily="18" charset="0"/>
                <a:cs typeface="Times New Roman" panose="02020603050405020304" pitchFamily="18" charset="0"/>
              </a:rPr>
              <a:t>Ағылшын тілі пәні мұғалімі</a:t>
            </a:r>
            <a:endParaRPr lang="ru-RU"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398244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60" y="365760"/>
            <a:ext cx="7520940" cy="4575408"/>
          </a:xfrm>
        </p:spPr>
        <p:txBody>
          <a:bodyPr/>
          <a:lstStyle/>
          <a:p>
            <a:pPr algn="ctr"/>
            <a:r>
              <a:rPr lang="kk-KZ" sz="5400" b="1" i="1" dirty="0" smtClean="0">
                <a:solidFill>
                  <a:srgbClr val="FF0000"/>
                </a:solidFill>
                <a:latin typeface="Times New Roman" panose="02020603050405020304" pitchFamily="18" charset="0"/>
                <a:cs typeface="Times New Roman" panose="02020603050405020304" pitchFamily="18" charset="0"/>
              </a:rPr>
              <a:t/>
            </a:r>
            <a:br>
              <a:rPr lang="kk-KZ" sz="5400" b="1" i="1" dirty="0" smtClean="0">
                <a:solidFill>
                  <a:srgbClr val="FF0000"/>
                </a:solidFill>
                <a:latin typeface="Times New Roman" panose="02020603050405020304" pitchFamily="18" charset="0"/>
                <a:cs typeface="Times New Roman" panose="02020603050405020304" pitchFamily="18" charset="0"/>
              </a:rPr>
            </a:br>
            <a:r>
              <a:rPr lang="kk-KZ" sz="4400" b="1" i="1" dirty="0" smtClean="0">
                <a:solidFill>
                  <a:srgbClr val="000099"/>
                </a:solidFill>
                <a:latin typeface="Times New Roman" panose="02020603050405020304" pitchFamily="18" charset="0"/>
                <a:cs typeface="Times New Roman" panose="02020603050405020304" pitchFamily="18" charset="0"/>
              </a:rPr>
              <a:t>жаңа оқу жылыңызға сәттілік!!!</a:t>
            </a:r>
            <a:r>
              <a:rPr lang="kk-KZ" sz="5400" b="1" i="1" dirty="0">
                <a:solidFill>
                  <a:srgbClr val="FF0000"/>
                </a:solidFill>
                <a:latin typeface="Times New Roman" panose="02020603050405020304" pitchFamily="18" charset="0"/>
                <a:cs typeface="Times New Roman" panose="02020603050405020304" pitchFamily="18" charset="0"/>
              </a:rPr>
              <a:t/>
            </a:r>
            <a:br>
              <a:rPr lang="kk-KZ" sz="5400" b="1" i="1" dirty="0">
                <a:solidFill>
                  <a:srgbClr val="FF0000"/>
                </a:solidFill>
                <a:latin typeface="Times New Roman" panose="02020603050405020304" pitchFamily="18" charset="0"/>
                <a:cs typeface="Times New Roman" panose="02020603050405020304" pitchFamily="18" charset="0"/>
              </a:rPr>
            </a:br>
            <a:r>
              <a:rPr lang="kk-KZ" sz="5400" b="1" i="1" dirty="0" smtClean="0">
                <a:solidFill>
                  <a:srgbClr val="FF0000"/>
                </a:solidFill>
                <a:latin typeface="Times New Roman" panose="02020603050405020304" pitchFamily="18" charset="0"/>
                <a:cs typeface="Times New Roman" panose="02020603050405020304" pitchFamily="18" charset="0"/>
              </a:rPr>
              <a:t/>
            </a:r>
            <a:br>
              <a:rPr lang="kk-KZ" sz="5400" b="1" i="1" dirty="0" smtClean="0">
                <a:solidFill>
                  <a:srgbClr val="FF0000"/>
                </a:solidFill>
                <a:latin typeface="Times New Roman" panose="02020603050405020304" pitchFamily="18" charset="0"/>
                <a:cs typeface="Times New Roman" panose="02020603050405020304" pitchFamily="18" charset="0"/>
              </a:rPr>
            </a:br>
            <a:r>
              <a:rPr lang="kk-KZ" sz="5400" b="1" i="1" dirty="0">
                <a:solidFill>
                  <a:srgbClr val="FF0000"/>
                </a:solidFill>
                <a:latin typeface="Times New Roman" panose="02020603050405020304" pitchFamily="18" charset="0"/>
                <a:cs typeface="Times New Roman" panose="02020603050405020304" pitchFamily="18" charset="0"/>
              </a:rPr>
              <a:t/>
            </a:r>
            <a:br>
              <a:rPr lang="kk-KZ" sz="5400" b="1" i="1" dirty="0">
                <a:solidFill>
                  <a:srgbClr val="FF0000"/>
                </a:solidFill>
                <a:latin typeface="Times New Roman" panose="02020603050405020304" pitchFamily="18" charset="0"/>
                <a:cs typeface="Times New Roman" panose="02020603050405020304" pitchFamily="18" charset="0"/>
              </a:rPr>
            </a:br>
            <a:r>
              <a:rPr lang="kk-KZ" sz="5400" b="1" i="1" dirty="0" smtClean="0">
                <a:solidFill>
                  <a:srgbClr val="FF0000"/>
                </a:solidFill>
                <a:latin typeface="Times New Roman" panose="02020603050405020304" pitchFamily="18" charset="0"/>
                <a:cs typeface="Times New Roman" panose="02020603050405020304" pitchFamily="18" charset="0"/>
              </a:rPr>
              <a:t>Назарларыңызға рахмет</a:t>
            </a:r>
            <a:endParaRPr lang="ru-RU" sz="5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34755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Углы">
  <a:themeElements>
    <a:clrScheme name="Углы">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Углы">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Углы">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1666</TotalTime>
  <Words>346</Words>
  <Application>Microsoft Office PowerPoint</Application>
  <PresentationFormat>Экран (4:3)</PresentationFormat>
  <Paragraphs>102</Paragraphs>
  <Slides>27</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Углы</vt:lpstr>
      <vt:lpstr> Менің ONLINE ОҚЫТУ мектебім  </vt:lpstr>
      <vt:lpstr>Онлайн білім беру – заман талабына сай, білім саласында  қарқынды даму үстіндегі орын алып отырған  жаңалық </vt:lpstr>
      <vt:lpstr>ONLINE МЕКТЕП САБАғЫ  Онлайн режимінде оқыту — артық уақыт, күш пен ақшалай қаражатсыз пайдалы білім мен дағдыны меңгерудің тамаша мүмкіндігі.  Барлық адам, яғни жас ерекшелігіне қарамастан қашықтан оқи алады! </vt:lpstr>
      <vt:lpstr>  ҚАШЫҚТАН БІЛІМ БЕРУДІҢ АРТЫҚШЫЛЫҚТАРЫ   </vt:lpstr>
      <vt:lpstr>  </vt:lpstr>
      <vt:lpstr>   </vt:lpstr>
      <vt:lpstr>   </vt:lpstr>
      <vt:lpstr> Қажетті Пәндерді Таңдау Мүмкіндігі  Күрделілік тудыратын пәндер бойынша көп рет бейне сабақтарды қайта қарау  Немесе тілдерді үйрену.</vt:lpstr>
      <vt:lpstr>Мәжбүрлеу Факторының Болмауы  Терең зерттеуге қызықты болатын заттарды таңдауға болады (бейне сабақ сюжетінің барлық тармақтарын көру, мұғалім ұсынған барлық сілтемелерді ашу). </vt:lpstr>
      <vt:lpstr> Жеке Сабақтар  </vt:lpstr>
      <vt:lpstr>Презентация PowerPoint</vt:lpstr>
      <vt:lpstr>Қашықтан оқыту екі түрлі тәсілмен жүзеге асырылады –     синхронды      асинхронды</vt:lpstr>
      <vt:lpstr>Презентация PowerPoint</vt:lpstr>
      <vt:lpstr>Жоспарлау үдерісі    1. Қашықтан оқыту сабағын (оқу сыныбындағы сабақ сияқты) сабақ мақсаттарын  тұжырымдаудан бастаймыз.     </vt:lpstr>
      <vt:lpstr>Жоспарлау үдерісі      2. Бұл үшін оқу бағдарламасындағы оқу мақсаттарына шолу жасап,  оқушылар сабақта қол жеткізуі тиіс мақсаттарды таңдаймыз.   </vt:lpstr>
      <vt:lpstr>Жоспарлау үдерісі     3. сынып оқушыларының ерекшеліктерін ескере отырып, сабақ мақсаттарын әзірлейміз.</vt:lpstr>
      <vt:lpstr>Нәтижесі көрінетін сабақты ұйымдастыру</vt:lpstr>
      <vt:lpstr>Дж.Хэтти</vt:lpstr>
      <vt:lpstr>Презентация PowerPoint</vt:lpstr>
      <vt:lpstr>Сабақтың нәтижесі - бағалау </vt:lpstr>
      <vt:lpstr>Менің Online сабақта қолдануға ыңғайлы    платформаларым</vt:lpstr>
      <vt:lpstr>Онлайн оқытудың үздік платформасы (2020 жылДЫҢ ҚЫРКҮЙЕГІНЕ) </vt:lpstr>
      <vt:lpstr>Жаңа платформаны қолдануға ҰСЫНЫСЫМ:</vt:lpstr>
      <vt:lpstr>Сабақтар 4 санатқа бөлінеді:</vt:lpstr>
      <vt:lpstr>Презентация PowerPoint</vt:lpstr>
      <vt:lpstr>Конабаева Назира Бимурзаевна  Жаңаөзен мектеп-лицейі  Ағылшын тілі пәні мұғалімі</vt:lpstr>
      <vt:lpstr> жаңа оқу жылыңызға сәттілік!!!   Назарларыңызға рахмет</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ONLINE МЕКТЕП САБАҚТАРЫ Онлайн режимінде оқыту — артық уақыт, күш пен ақшалай қаражаттарсыз пайдалы білім мен дағдыларды меңгерудің тамаша мүмкіндігі. Әркім қашықтықтан оқи алады! КІРУ </dc:title>
  <dc:creator>Админ</dc:creator>
  <cp:lastModifiedBy>Админ</cp:lastModifiedBy>
  <cp:revision>92</cp:revision>
  <dcterms:created xsi:type="dcterms:W3CDTF">2020-08-07T12:13:47Z</dcterms:created>
  <dcterms:modified xsi:type="dcterms:W3CDTF">2020-08-13T05:49:16Z</dcterms:modified>
</cp:coreProperties>
</file>