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64" r:id="rId6"/>
    <p:sldId id="265" r:id="rId7"/>
    <p:sldId id="262" r:id="rId8"/>
    <p:sldId id="263" r:id="rId9"/>
    <p:sldId id="259" r:id="rId10"/>
    <p:sldId id="260" r:id="rId11"/>
    <p:sldId id="266"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50" d="100"/>
          <a:sy n="50" d="100"/>
        </p:scale>
        <p:origin x="1284"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CA5AD2-0E18-475D-AEF3-0620BFAEB434}" type="doc">
      <dgm:prSet loTypeId="urn:microsoft.com/office/officeart/2005/8/layout/hierarchy2" loCatId="hierarchy" qsTypeId="urn:microsoft.com/office/officeart/2005/8/quickstyle/simple3" qsCatId="simple" csTypeId="urn:microsoft.com/office/officeart/2005/8/colors/colorful2" csCatId="colorful" phldr="1"/>
      <dgm:spPr/>
      <dgm:t>
        <a:bodyPr/>
        <a:lstStyle/>
        <a:p>
          <a:endParaRPr lang="ru-RU"/>
        </a:p>
      </dgm:t>
    </dgm:pt>
    <dgm:pt modelId="{FCBD6117-0009-4828-BDBF-B936B8FD24EA}">
      <dgm:prSet phldrT="[Текст]"/>
      <dgm:spPr/>
      <dgm:t>
        <a:bodyPr/>
        <a:lstStyle/>
        <a:p>
          <a:r>
            <a:rPr lang="kk-KZ" dirty="0">
              <a:latin typeface="Times New Roman" panose="02020603050405020304" pitchFamily="18" charset="0"/>
              <a:cs typeface="Times New Roman" panose="02020603050405020304" pitchFamily="18" charset="0"/>
            </a:rPr>
            <a:t>Интернет-платформа арқылы сабақ өткізу кезінде сабақ жоспарының негізінде педагог білім алушыларға өздігінен оқу/орындау үшін оқулықтан оқу материалы мен тапсырмаларды ұсынады. Сонымен қатар, интернет-платформаларда орналастырылған сабақтарды, қолжетімді сандық білім беру ресурстарын пайдалануды ұсынады.</a:t>
          </a:r>
          <a:endParaRPr lang="ru-RU" dirty="0">
            <a:latin typeface="Times New Roman" panose="02020603050405020304" pitchFamily="18" charset="0"/>
            <a:cs typeface="Times New Roman" panose="02020603050405020304" pitchFamily="18" charset="0"/>
          </a:endParaRPr>
        </a:p>
      </dgm:t>
    </dgm:pt>
    <dgm:pt modelId="{8C599695-6C68-452B-A26D-E6282AF339EE}" type="parTrans" cxnId="{17216E82-1608-4AB6-A2A3-C599CEBF725F}">
      <dgm:prSet/>
      <dgm:spPr/>
      <dgm:t>
        <a:bodyPr/>
        <a:lstStyle/>
        <a:p>
          <a:endParaRPr lang="ru-RU"/>
        </a:p>
      </dgm:t>
    </dgm:pt>
    <dgm:pt modelId="{11AC81AD-2E4E-489F-A365-751C84EA746C}" type="sibTrans" cxnId="{17216E82-1608-4AB6-A2A3-C599CEBF725F}">
      <dgm:prSet/>
      <dgm:spPr/>
      <dgm:t>
        <a:bodyPr/>
        <a:lstStyle/>
        <a:p>
          <a:endParaRPr lang="ru-RU"/>
        </a:p>
      </dgm:t>
    </dgm:pt>
    <dgm:pt modelId="{0D87A157-422B-4994-9CE8-E1FA40413E02}">
      <dgm:prSet phldrT="[Текст]"/>
      <dgm:spPr/>
      <dgm:t>
        <a:bodyPr/>
        <a:lstStyle/>
        <a:p>
          <a:r>
            <a:rPr lang="kk-KZ" b="1" dirty="0">
              <a:latin typeface="Times New Roman" panose="02020603050405020304" pitchFamily="18" charset="0"/>
              <a:cs typeface="Times New Roman" panose="02020603050405020304" pitchFamily="18" charset="0"/>
            </a:rPr>
            <a:t>Ұсынылатын интернет- платформалар</a:t>
          </a:r>
          <a:endParaRPr lang="ru-RU" dirty="0">
            <a:latin typeface="Times New Roman" panose="02020603050405020304" pitchFamily="18" charset="0"/>
            <a:cs typeface="Times New Roman" panose="02020603050405020304" pitchFamily="18" charset="0"/>
          </a:endParaRPr>
        </a:p>
      </dgm:t>
    </dgm:pt>
    <dgm:pt modelId="{E445A10D-0DE7-4590-B124-41616EFBCF8D}" type="parTrans" cxnId="{E17F6C8A-8BBE-4C40-B16C-08462A1DA99E}">
      <dgm:prSet/>
      <dgm:spPr/>
      <dgm:t>
        <a:bodyPr/>
        <a:lstStyle/>
        <a:p>
          <a:endParaRPr lang="ru-RU"/>
        </a:p>
      </dgm:t>
    </dgm:pt>
    <dgm:pt modelId="{E22D87C3-FD0F-491D-934C-8F4E665104AB}" type="sibTrans" cxnId="{E17F6C8A-8BBE-4C40-B16C-08462A1DA99E}">
      <dgm:prSet/>
      <dgm:spPr/>
      <dgm:t>
        <a:bodyPr/>
        <a:lstStyle/>
        <a:p>
          <a:endParaRPr lang="ru-RU"/>
        </a:p>
      </dgm:t>
    </dgm:pt>
    <dgm:pt modelId="{6740101A-C182-4AC7-8561-78369A29BE70}">
      <dgm:prSet phldrT="[Текст]"/>
      <dgm:spPr/>
      <dgm:t>
        <a:bodyPr/>
        <a:lstStyle/>
        <a:p>
          <a:r>
            <a:rPr lang="kk-KZ" dirty="0">
              <a:latin typeface="Times New Roman" panose="02020603050405020304" pitchFamily="18" charset="0"/>
              <a:cs typeface="Times New Roman" panose="02020603050405020304" pitchFamily="18" charset="0"/>
            </a:rPr>
            <a:t>BilimLand-imektep</a:t>
          </a:r>
          <a:endParaRPr lang="ru-RU" dirty="0">
            <a:latin typeface="Times New Roman" panose="02020603050405020304" pitchFamily="18" charset="0"/>
            <a:cs typeface="Times New Roman" panose="02020603050405020304" pitchFamily="18" charset="0"/>
          </a:endParaRPr>
        </a:p>
      </dgm:t>
    </dgm:pt>
    <dgm:pt modelId="{5BB70105-174A-4D16-BB5E-654C7A937EF0}" type="parTrans" cxnId="{4476146B-B018-40FB-9967-0DDDEBEEA2C7}">
      <dgm:prSet/>
      <dgm:spPr/>
      <dgm:t>
        <a:bodyPr/>
        <a:lstStyle/>
        <a:p>
          <a:endParaRPr lang="ru-RU"/>
        </a:p>
      </dgm:t>
    </dgm:pt>
    <dgm:pt modelId="{3B99F875-0DB3-48FA-B0EA-CD3C3D66DFBF}" type="sibTrans" cxnId="{4476146B-B018-40FB-9967-0DDDEBEEA2C7}">
      <dgm:prSet/>
      <dgm:spPr/>
      <dgm:t>
        <a:bodyPr/>
        <a:lstStyle/>
        <a:p>
          <a:endParaRPr lang="ru-RU"/>
        </a:p>
      </dgm:t>
    </dgm:pt>
    <dgm:pt modelId="{72E85B35-355C-40BA-A09D-815E6D34760F}">
      <dgm:prSet phldrT="[Текст]"/>
      <dgm:spPr/>
      <dgm:t>
        <a:bodyPr/>
        <a:lstStyle/>
        <a:p>
          <a:r>
            <a:rPr lang="kk-KZ" dirty="0">
              <a:latin typeface="Times New Roman" panose="02020603050405020304" pitchFamily="18" charset="0"/>
              <a:cs typeface="Times New Roman" panose="02020603050405020304" pitchFamily="18" charset="0"/>
            </a:rPr>
            <a:t>Darin online</a:t>
          </a:r>
          <a:endParaRPr lang="ru-RU" dirty="0">
            <a:latin typeface="Times New Roman" panose="02020603050405020304" pitchFamily="18" charset="0"/>
            <a:cs typeface="Times New Roman" panose="02020603050405020304" pitchFamily="18" charset="0"/>
          </a:endParaRPr>
        </a:p>
      </dgm:t>
    </dgm:pt>
    <dgm:pt modelId="{0F4447C3-28FA-4C79-8D55-2C0F6502E72C}" type="parTrans" cxnId="{A25A7330-17EB-4AD0-83E9-EE2F71C7D500}">
      <dgm:prSet/>
      <dgm:spPr/>
      <dgm:t>
        <a:bodyPr/>
        <a:lstStyle/>
        <a:p>
          <a:endParaRPr lang="ru-RU"/>
        </a:p>
      </dgm:t>
    </dgm:pt>
    <dgm:pt modelId="{7B567F52-EFB3-440B-AE05-4EA89A7ED08F}" type="sibTrans" cxnId="{A25A7330-17EB-4AD0-83E9-EE2F71C7D500}">
      <dgm:prSet/>
      <dgm:spPr/>
      <dgm:t>
        <a:bodyPr/>
        <a:lstStyle/>
        <a:p>
          <a:endParaRPr lang="ru-RU"/>
        </a:p>
      </dgm:t>
    </dgm:pt>
    <dgm:pt modelId="{CAD98538-EF60-45EE-AE3E-D6D1266180AE}">
      <dgm:prSet phldrT="[Текст]"/>
      <dgm:spPr/>
      <dgm:t>
        <a:bodyPr/>
        <a:lstStyle/>
        <a:p>
          <a:r>
            <a:rPr lang="kk-KZ" b="1" dirty="0">
              <a:latin typeface="Times New Roman" panose="02020603050405020304" pitchFamily="18" charset="0"/>
              <a:cs typeface="Times New Roman" panose="02020603050405020304" pitchFamily="18" charset="0"/>
            </a:rPr>
            <a:t>Цифрлық білім беру ресурстары</a:t>
          </a:r>
          <a:endParaRPr lang="ru-RU" dirty="0">
            <a:latin typeface="Times New Roman" panose="02020603050405020304" pitchFamily="18" charset="0"/>
            <a:cs typeface="Times New Roman" panose="02020603050405020304" pitchFamily="18" charset="0"/>
          </a:endParaRPr>
        </a:p>
      </dgm:t>
    </dgm:pt>
    <dgm:pt modelId="{3C453148-4CB9-46D9-B48E-5DD0B5BB93EA}" type="parTrans" cxnId="{D1324130-2522-411E-9EEA-9A289810F03A}">
      <dgm:prSet/>
      <dgm:spPr/>
      <dgm:t>
        <a:bodyPr/>
        <a:lstStyle/>
        <a:p>
          <a:endParaRPr lang="ru-RU"/>
        </a:p>
      </dgm:t>
    </dgm:pt>
    <dgm:pt modelId="{21573EB6-A78C-4398-936A-D08C353EA8C6}" type="sibTrans" cxnId="{D1324130-2522-411E-9EEA-9A289810F03A}">
      <dgm:prSet/>
      <dgm:spPr/>
      <dgm:t>
        <a:bodyPr/>
        <a:lstStyle/>
        <a:p>
          <a:endParaRPr lang="ru-RU"/>
        </a:p>
      </dgm:t>
    </dgm:pt>
    <dgm:pt modelId="{490A4DC9-614C-46E2-BD9E-D60A9394B6C4}">
      <dgm:prSet phldrT="[Текст]"/>
      <dgm:spPr/>
      <dgm:t>
        <a:bodyPr/>
        <a:lstStyle/>
        <a:p>
          <a:r>
            <a:rPr lang="kk-KZ" dirty="0">
              <a:latin typeface="Times New Roman" panose="02020603050405020304" pitchFamily="18" charset="0"/>
              <a:cs typeface="Times New Roman" panose="02020603050405020304" pitchFamily="18" charset="0"/>
            </a:rPr>
            <a:t>GoogleClassRoom</a:t>
          </a:r>
          <a:endParaRPr lang="ru-RU" dirty="0">
            <a:latin typeface="Times New Roman" panose="02020603050405020304" pitchFamily="18" charset="0"/>
            <a:cs typeface="Times New Roman" panose="02020603050405020304" pitchFamily="18" charset="0"/>
          </a:endParaRPr>
        </a:p>
      </dgm:t>
    </dgm:pt>
    <dgm:pt modelId="{A88551D5-BA8A-4237-958F-7E133A33EBCC}" type="parTrans" cxnId="{87BF37CF-DFA1-451F-A1E9-1663C3F1727F}">
      <dgm:prSet/>
      <dgm:spPr/>
      <dgm:t>
        <a:bodyPr/>
        <a:lstStyle/>
        <a:p>
          <a:endParaRPr lang="ru-RU"/>
        </a:p>
      </dgm:t>
    </dgm:pt>
    <dgm:pt modelId="{A7FDAD4F-7B4D-4CAE-B56F-E35EA53C039D}" type="sibTrans" cxnId="{87BF37CF-DFA1-451F-A1E9-1663C3F1727F}">
      <dgm:prSet/>
      <dgm:spPr/>
      <dgm:t>
        <a:bodyPr/>
        <a:lstStyle/>
        <a:p>
          <a:endParaRPr lang="ru-RU"/>
        </a:p>
      </dgm:t>
    </dgm:pt>
    <dgm:pt modelId="{4CB6C9F3-4A90-4B70-ACA1-BB820D4393AD}">
      <dgm:prSet phldrT="[Текст]"/>
      <dgm:spPr/>
      <dgm:t>
        <a:bodyPr/>
        <a:lstStyle/>
        <a:p>
          <a:r>
            <a:rPr lang="kk-KZ" dirty="0">
              <a:latin typeface="Times New Roman" panose="02020603050405020304" pitchFamily="18" charset="0"/>
              <a:cs typeface="Times New Roman" panose="02020603050405020304" pitchFamily="18" charset="0"/>
            </a:rPr>
            <a:t>Youtube</a:t>
          </a:r>
          <a:endParaRPr lang="ru-RU" dirty="0">
            <a:latin typeface="Times New Roman" panose="02020603050405020304" pitchFamily="18" charset="0"/>
            <a:cs typeface="Times New Roman" panose="02020603050405020304" pitchFamily="18" charset="0"/>
          </a:endParaRPr>
        </a:p>
      </dgm:t>
    </dgm:pt>
    <dgm:pt modelId="{ECF7BA9C-C09F-4B7B-83ED-1E26E73A0742}" type="parTrans" cxnId="{F16DCF63-1DC5-40B5-B4F3-B0AFE185AA40}">
      <dgm:prSet/>
      <dgm:spPr/>
      <dgm:t>
        <a:bodyPr/>
        <a:lstStyle/>
        <a:p>
          <a:endParaRPr lang="ru-RU"/>
        </a:p>
      </dgm:t>
    </dgm:pt>
    <dgm:pt modelId="{75FEF48F-B738-4318-83A6-5C94CB6548F0}" type="sibTrans" cxnId="{F16DCF63-1DC5-40B5-B4F3-B0AFE185AA40}">
      <dgm:prSet/>
      <dgm:spPr/>
      <dgm:t>
        <a:bodyPr/>
        <a:lstStyle/>
        <a:p>
          <a:endParaRPr lang="ru-RU"/>
        </a:p>
      </dgm:t>
    </dgm:pt>
    <dgm:pt modelId="{6DC3A7F7-091F-45C8-A09B-2BF28ACD44A8}">
      <dgm:prSet phldrT="[Текст]"/>
      <dgm:spPr/>
      <dgm:t>
        <a:bodyPr/>
        <a:lstStyle/>
        <a:p>
          <a:r>
            <a:rPr lang="kk-KZ" dirty="0">
              <a:latin typeface="Times New Roman" panose="02020603050405020304" pitchFamily="18" charset="0"/>
              <a:cs typeface="Times New Roman" panose="02020603050405020304" pitchFamily="18" charset="0"/>
            </a:rPr>
            <a:t>Whatsapp</a:t>
          </a:r>
          <a:endParaRPr lang="ru-RU" dirty="0">
            <a:latin typeface="Times New Roman" panose="02020603050405020304" pitchFamily="18" charset="0"/>
            <a:cs typeface="Times New Roman" panose="02020603050405020304" pitchFamily="18" charset="0"/>
          </a:endParaRPr>
        </a:p>
      </dgm:t>
    </dgm:pt>
    <dgm:pt modelId="{471DC098-C9D0-4D58-977A-575AB2C62239}" type="parTrans" cxnId="{06586DFA-CB31-4FEF-A63B-E318189CAAD3}">
      <dgm:prSet/>
      <dgm:spPr/>
      <dgm:t>
        <a:bodyPr/>
        <a:lstStyle/>
        <a:p>
          <a:endParaRPr lang="ru-RU"/>
        </a:p>
      </dgm:t>
    </dgm:pt>
    <dgm:pt modelId="{24B7575D-C3B4-49CE-B6B9-008F1FA66A65}" type="sibTrans" cxnId="{06586DFA-CB31-4FEF-A63B-E318189CAAD3}">
      <dgm:prSet/>
      <dgm:spPr/>
      <dgm:t>
        <a:bodyPr/>
        <a:lstStyle/>
        <a:p>
          <a:endParaRPr lang="ru-RU"/>
        </a:p>
      </dgm:t>
    </dgm:pt>
    <dgm:pt modelId="{C11EE205-93FC-4F66-89EA-099AB5EE2965}">
      <dgm:prSet phldrT="[Текст]"/>
      <dgm:spPr/>
      <dgm:t>
        <a:bodyPr/>
        <a:lstStyle/>
        <a:p>
          <a:r>
            <a:rPr lang="en-US" dirty="0">
              <a:latin typeface="Times New Roman" panose="02020603050405020304" pitchFamily="18" charset="0"/>
              <a:cs typeface="Times New Roman" panose="02020603050405020304" pitchFamily="18" charset="0"/>
            </a:rPr>
            <a:t>Telegram</a:t>
          </a:r>
          <a:endParaRPr lang="ru-RU" dirty="0">
            <a:latin typeface="Times New Roman" panose="02020603050405020304" pitchFamily="18" charset="0"/>
            <a:cs typeface="Times New Roman" panose="02020603050405020304" pitchFamily="18" charset="0"/>
          </a:endParaRPr>
        </a:p>
      </dgm:t>
    </dgm:pt>
    <dgm:pt modelId="{AF7F20D8-677A-439A-8C9D-EE808BC01601}" type="sibTrans" cxnId="{D88BF7D2-FCD5-4F2E-9CEE-7B51FF82A8F7}">
      <dgm:prSet/>
      <dgm:spPr/>
      <dgm:t>
        <a:bodyPr/>
        <a:lstStyle/>
        <a:p>
          <a:endParaRPr lang="ru-RU"/>
        </a:p>
      </dgm:t>
    </dgm:pt>
    <dgm:pt modelId="{988910EE-41F6-4241-9137-A004F078DBA6}" type="parTrans" cxnId="{D88BF7D2-FCD5-4F2E-9CEE-7B51FF82A8F7}">
      <dgm:prSet/>
      <dgm:spPr/>
      <dgm:t>
        <a:bodyPr/>
        <a:lstStyle/>
        <a:p>
          <a:endParaRPr lang="ru-RU"/>
        </a:p>
      </dgm:t>
    </dgm:pt>
    <dgm:pt modelId="{63BAEBA3-C01B-436D-9902-958504D501F3}" type="pres">
      <dgm:prSet presAssocID="{18CA5AD2-0E18-475D-AEF3-0620BFAEB434}" presName="diagram" presStyleCnt="0">
        <dgm:presLayoutVars>
          <dgm:chPref val="1"/>
          <dgm:dir/>
          <dgm:animOne val="branch"/>
          <dgm:animLvl val="lvl"/>
          <dgm:resizeHandles val="exact"/>
        </dgm:presLayoutVars>
      </dgm:prSet>
      <dgm:spPr/>
    </dgm:pt>
    <dgm:pt modelId="{AF343517-5A18-4CA7-BF74-E3AB37724B0C}" type="pres">
      <dgm:prSet presAssocID="{FCBD6117-0009-4828-BDBF-B936B8FD24EA}" presName="root1" presStyleCnt="0"/>
      <dgm:spPr/>
    </dgm:pt>
    <dgm:pt modelId="{B753D1D9-2B5C-448B-BB89-7DC5E1062214}" type="pres">
      <dgm:prSet presAssocID="{FCBD6117-0009-4828-BDBF-B936B8FD24EA}" presName="LevelOneTextNode" presStyleLbl="node0" presStyleIdx="0" presStyleCnt="1" custScaleX="149360" custScaleY="368903">
        <dgm:presLayoutVars>
          <dgm:chPref val="3"/>
        </dgm:presLayoutVars>
      </dgm:prSet>
      <dgm:spPr/>
    </dgm:pt>
    <dgm:pt modelId="{1EAD8565-B136-4C53-990D-E48B26B71FE0}" type="pres">
      <dgm:prSet presAssocID="{FCBD6117-0009-4828-BDBF-B936B8FD24EA}" presName="level2hierChild" presStyleCnt="0"/>
      <dgm:spPr/>
    </dgm:pt>
    <dgm:pt modelId="{2C3F654B-246D-4A31-8EBB-2E57B8964F63}" type="pres">
      <dgm:prSet presAssocID="{E445A10D-0DE7-4590-B124-41616EFBCF8D}" presName="conn2-1" presStyleLbl="parChTrans1D2" presStyleIdx="0" presStyleCnt="2"/>
      <dgm:spPr/>
    </dgm:pt>
    <dgm:pt modelId="{B8BCECD1-58DD-42AA-A613-DAF12D23EBD7}" type="pres">
      <dgm:prSet presAssocID="{E445A10D-0DE7-4590-B124-41616EFBCF8D}" presName="connTx" presStyleLbl="parChTrans1D2" presStyleIdx="0" presStyleCnt="2"/>
      <dgm:spPr/>
    </dgm:pt>
    <dgm:pt modelId="{A20E203E-C65C-46DC-9BF2-0FE7AADD7055}" type="pres">
      <dgm:prSet presAssocID="{0D87A157-422B-4994-9CE8-E1FA40413E02}" presName="root2" presStyleCnt="0"/>
      <dgm:spPr/>
    </dgm:pt>
    <dgm:pt modelId="{9D6B6022-D97B-4DD5-96FF-0C624B4AABF5}" type="pres">
      <dgm:prSet presAssocID="{0D87A157-422B-4994-9CE8-E1FA40413E02}" presName="LevelTwoTextNode" presStyleLbl="node2" presStyleIdx="0" presStyleCnt="2" custLinFactNeighborY="-22098">
        <dgm:presLayoutVars>
          <dgm:chPref val="3"/>
        </dgm:presLayoutVars>
      </dgm:prSet>
      <dgm:spPr/>
    </dgm:pt>
    <dgm:pt modelId="{961C8A74-EAF7-487E-9F5E-A58164A2553E}" type="pres">
      <dgm:prSet presAssocID="{0D87A157-422B-4994-9CE8-E1FA40413E02}" presName="level3hierChild" presStyleCnt="0"/>
      <dgm:spPr/>
    </dgm:pt>
    <dgm:pt modelId="{17B11203-E5F9-4754-8018-6F238E5C1C2D}" type="pres">
      <dgm:prSet presAssocID="{5BB70105-174A-4D16-BB5E-654C7A937EF0}" presName="conn2-1" presStyleLbl="parChTrans1D3" presStyleIdx="0" presStyleCnt="6"/>
      <dgm:spPr/>
    </dgm:pt>
    <dgm:pt modelId="{759D1AA7-7203-4168-9F5F-BC8B4DA9A49F}" type="pres">
      <dgm:prSet presAssocID="{5BB70105-174A-4D16-BB5E-654C7A937EF0}" presName="connTx" presStyleLbl="parChTrans1D3" presStyleIdx="0" presStyleCnt="6"/>
      <dgm:spPr/>
    </dgm:pt>
    <dgm:pt modelId="{B3184F88-60A2-4DF7-A6D2-6D92A47F4737}" type="pres">
      <dgm:prSet presAssocID="{6740101A-C182-4AC7-8561-78369A29BE70}" presName="root2" presStyleCnt="0"/>
      <dgm:spPr/>
    </dgm:pt>
    <dgm:pt modelId="{1BA6D8BF-FF8A-4010-A493-461A2448D237}" type="pres">
      <dgm:prSet presAssocID="{6740101A-C182-4AC7-8561-78369A29BE70}" presName="LevelTwoTextNode" presStyleLbl="node3" presStyleIdx="0" presStyleCnt="6" custScaleY="60350">
        <dgm:presLayoutVars>
          <dgm:chPref val="3"/>
        </dgm:presLayoutVars>
      </dgm:prSet>
      <dgm:spPr/>
    </dgm:pt>
    <dgm:pt modelId="{DA53643A-BCBC-4BD4-9D23-F4D9A10C33D7}" type="pres">
      <dgm:prSet presAssocID="{6740101A-C182-4AC7-8561-78369A29BE70}" presName="level3hierChild" presStyleCnt="0"/>
      <dgm:spPr/>
    </dgm:pt>
    <dgm:pt modelId="{CE11F5A3-89C0-4F0A-90BD-7C15A95D392B}" type="pres">
      <dgm:prSet presAssocID="{0F4447C3-28FA-4C79-8D55-2C0F6502E72C}" presName="conn2-1" presStyleLbl="parChTrans1D3" presStyleIdx="1" presStyleCnt="6"/>
      <dgm:spPr/>
    </dgm:pt>
    <dgm:pt modelId="{F08861A4-0069-4FE9-93DA-177180F3E0F2}" type="pres">
      <dgm:prSet presAssocID="{0F4447C3-28FA-4C79-8D55-2C0F6502E72C}" presName="connTx" presStyleLbl="parChTrans1D3" presStyleIdx="1" presStyleCnt="6"/>
      <dgm:spPr/>
    </dgm:pt>
    <dgm:pt modelId="{AA2F42FE-2DD9-4E4E-9ABC-B01EDA3B2A89}" type="pres">
      <dgm:prSet presAssocID="{72E85B35-355C-40BA-A09D-815E6D34760F}" presName="root2" presStyleCnt="0"/>
      <dgm:spPr/>
    </dgm:pt>
    <dgm:pt modelId="{D5933781-0BF6-43D1-8FF4-608C28031BDA}" type="pres">
      <dgm:prSet presAssocID="{72E85B35-355C-40BA-A09D-815E6D34760F}" presName="LevelTwoTextNode" presStyleLbl="node3" presStyleIdx="1" presStyleCnt="6" custScaleY="55209">
        <dgm:presLayoutVars>
          <dgm:chPref val="3"/>
        </dgm:presLayoutVars>
      </dgm:prSet>
      <dgm:spPr/>
    </dgm:pt>
    <dgm:pt modelId="{62037427-70AF-4D94-BE33-D29414E6250C}" type="pres">
      <dgm:prSet presAssocID="{72E85B35-355C-40BA-A09D-815E6D34760F}" presName="level3hierChild" presStyleCnt="0"/>
      <dgm:spPr/>
    </dgm:pt>
    <dgm:pt modelId="{E71AE2CB-5F3B-4774-A66A-56F845349068}" type="pres">
      <dgm:prSet presAssocID="{ECF7BA9C-C09F-4B7B-83ED-1E26E73A0742}" presName="conn2-1" presStyleLbl="parChTrans1D3" presStyleIdx="2" presStyleCnt="6"/>
      <dgm:spPr/>
    </dgm:pt>
    <dgm:pt modelId="{E21C17F8-28D7-4635-B72E-9D077B7F33F2}" type="pres">
      <dgm:prSet presAssocID="{ECF7BA9C-C09F-4B7B-83ED-1E26E73A0742}" presName="connTx" presStyleLbl="parChTrans1D3" presStyleIdx="2" presStyleCnt="6"/>
      <dgm:spPr/>
    </dgm:pt>
    <dgm:pt modelId="{259EEBEB-3BB2-4CE7-9C0B-7C2936E2AD04}" type="pres">
      <dgm:prSet presAssocID="{4CB6C9F3-4A90-4B70-ACA1-BB820D4393AD}" presName="root2" presStyleCnt="0"/>
      <dgm:spPr/>
    </dgm:pt>
    <dgm:pt modelId="{5A10F20C-A38F-4448-92FB-F2994839D3E2}" type="pres">
      <dgm:prSet presAssocID="{4CB6C9F3-4A90-4B70-ACA1-BB820D4393AD}" presName="LevelTwoTextNode" presStyleLbl="node3" presStyleIdx="2" presStyleCnt="6" custScaleY="56495">
        <dgm:presLayoutVars>
          <dgm:chPref val="3"/>
        </dgm:presLayoutVars>
      </dgm:prSet>
      <dgm:spPr/>
    </dgm:pt>
    <dgm:pt modelId="{EC330263-ED55-426F-BF1C-A70724FDD5C8}" type="pres">
      <dgm:prSet presAssocID="{4CB6C9F3-4A90-4B70-ACA1-BB820D4393AD}" presName="level3hierChild" presStyleCnt="0"/>
      <dgm:spPr/>
    </dgm:pt>
    <dgm:pt modelId="{8D128A00-FB1F-4F6E-A5F4-3D87B010B89A}" type="pres">
      <dgm:prSet presAssocID="{3C453148-4CB9-46D9-B48E-5DD0B5BB93EA}" presName="conn2-1" presStyleLbl="parChTrans1D2" presStyleIdx="1" presStyleCnt="2"/>
      <dgm:spPr/>
    </dgm:pt>
    <dgm:pt modelId="{23275185-3A8E-4C54-96D6-DAF99C040EE6}" type="pres">
      <dgm:prSet presAssocID="{3C453148-4CB9-46D9-B48E-5DD0B5BB93EA}" presName="connTx" presStyleLbl="parChTrans1D2" presStyleIdx="1" presStyleCnt="2"/>
      <dgm:spPr/>
    </dgm:pt>
    <dgm:pt modelId="{3A39E6D4-6D35-4203-A096-E8400FB38AC4}" type="pres">
      <dgm:prSet presAssocID="{CAD98538-EF60-45EE-AE3E-D6D1266180AE}" presName="root2" presStyleCnt="0"/>
      <dgm:spPr/>
    </dgm:pt>
    <dgm:pt modelId="{0C27429C-510D-4612-9A12-DFDABA1A5DF3}" type="pres">
      <dgm:prSet presAssocID="{CAD98538-EF60-45EE-AE3E-D6D1266180AE}" presName="LevelTwoTextNode" presStyleLbl="node2" presStyleIdx="1" presStyleCnt="2" custLinFactNeighborY="24384">
        <dgm:presLayoutVars>
          <dgm:chPref val="3"/>
        </dgm:presLayoutVars>
      </dgm:prSet>
      <dgm:spPr/>
    </dgm:pt>
    <dgm:pt modelId="{E45EC3E8-DDF8-458E-9792-BEA23D74C33C}" type="pres">
      <dgm:prSet presAssocID="{CAD98538-EF60-45EE-AE3E-D6D1266180AE}" presName="level3hierChild" presStyleCnt="0"/>
      <dgm:spPr/>
    </dgm:pt>
    <dgm:pt modelId="{0CF28847-0EFE-4EF9-B942-20451AA195A4}" type="pres">
      <dgm:prSet presAssocID="{A88551D5-BA8A-4237-958F-7E133A33EBCC}" presName="conn2-1" presStyleLbl="parChTrans1D3" presStyleIdx="3" presStyleCnt="6"/>
      <dgm:spPr/>
    </dgm:pt>
    <dgm:pt modelId="{DB637AD2-FAB9-41DB-ACF7-ADFDBB060A91}" type="pres">
      <dgm:prSet presAssocID="{A88551D5-BA8A-4237-958F-7E133A33EBCC}" presName="connTx" presStyleLbl="parChTrans1D3" presStyleIdx="3" presStyleCnt="6"/>
      <dgm:spPr/>
    </dgm:pt>
    <dgm:pt modelId="{3ABE1857-9D0D-4193-8A0B-3367861C76C7}" type="pres">
      <dgm:prSet presAssocID="{490A4DC9-614C-46E2-BD9E-D60A9394B6C4}" presName="root2" presStyleCnt="0"/>
      <dgm:spPr/>
    </dgm:pt>
    <dgm:pt modelId="{CF12B920-0848-4D62-96A4-F5AC4452F0EE}" type="pres">
      <dgm:prSet presAssocID="{490A4DC9-614C-46E2-BD9E-D60A9394B6C4}" presName="LevelTwoTextNode" presStyleLbl="node3" presStyleIdx="3" presStyleCnt="6" custScaleY="49665">
        <dgm:presLayoutVars>
          <dgm:chPref val="3"/>
        </dgm:presLayoutVars>
      </dgm:prSet>
      <dgm:spPr/>
    </dgm:pt>
    <dgm:pt modelId="{0B6393E9-6C8B-44CF-969C-DEB47030C017}" type="pres">
      <dgm:prSet presAssocID="{490A4DC9-614C-46E2-BD9E-D60A9394B6C4}" presName="level3hierChild" presStyleCnt="0"/>
      <dgm:spPr/>
    </dgm:pt>
    <dgm:pt modelId="{BDE5F8FB-0D04-4689-86C1-58E7A9E5E25E}" type="pres">
      <dgm:prSet presAssocID="{471DC098-C9D0-4D58-977A-575AB2C62239}" presName="conn2-1" presStyleLbl="parChTrans1D3" presStyleIdx="4" presStyleCnt="6"/>
      <dgm:spPr/>
    </dgm:pt>
    <dgm:pt modelId="{3299532A-EEDA-4517-BA4B-93F740A997A5}" type="pres">
      <dgm:prSet presAssocID="{471DC098-C9D0-4D58-977A-575AB2C62239}" presName="connTx" presStyleLbl="parChTrans1D3" presStyleIdx="4" presStyleCnt="6"/>
      <dgm:spPr/>
    </dgm:pt>
    <dgm:pt modelId="{93F5E3F5-6747-4456-B8CF-7C3366FF4485}" type="pres">
      <dgm:prSet presAssocID="{6DC3A7F7-091F-45C8-A09B-2BF28ACD44A8}" presName="root2" presStyleCnt="0"/>
      <dgm:spPr/>
    </dgm:pt>
    <dgm:pt modelId="{0FFB4042-B71F-494B-BF4E-D2E69E4D58B7}" type="pres">
      <dgm:prSet presAssocID="{6DC3A7F7-091F-45C8-A09B-2BF28ACD44A8}" presName="LevelTwoTextNode" presStyleLbl="node3" presStyleIdx="4" presStyleCnt="6" custScaleY="49665">
        <dgm:presLayoutVars>
          <dgm:chPref val="3"/>
        </dgm:presLayoutVars>
      </dgm:prSet>
      <dgm:spPr/>
    </dgm:pt>
    <dgm:pt modelId="{246F3994-FD61-4F23-8277-04FE4B5BC673}" type="pres">
      <dgm:prSet presAssocID="{6DC3A7F7-091F-45C8-A09B-2BF28ACD44A8}" presName="level3hierChild" presStyleCnt="0"/>
      <dgm:spPr/>
    </dgm:pt>
    <dgm:pt modelId="{6F07AFC1-20DC-4765-A200-8D9426916D5C}" type="pres">
      <dgm:prSet presAssocID="{988910EE-41F6-4241-9137-A004F078DBA6}" presName="conn2-1" presStyleLbl="parChTrans1D3" presStyleIdx="5" presStyleCnt="6"/>
      <dgm:spPr/>
    </dgm:pt>
    <dgm:pt modelId="{A234861D-A35F-401E-A7BB-B52F96D01371}" type="pres">
      <dgm:prSet presAssocID="{988910EE-41F6-4241-9137-A004F078DBA6}" presName="connTx" presStyleLbl="parChTrans1D3" presStyleIdx="5" presStyleCnt="6"/>
      <dgm:spPr/>
    </dgm:pt>
    <dgm:pt modelId="{7C0E428E-B790-4275-BFA3-55FE2EFB6BAD}" type="pres">
      <dgm:prSet presAssocID="{C11EE205-93FC-4F66-89EA-099AB5EE2965}" presName="root2" presStyleCnt="0"/>
      <dgm:spPr/>
    </dgm:pt>
    <dgm:pt modelId="{982C7A3F-91E1-4196-8BEF-1DEA9E5A6AD0}" type="pres">
      <dgm:prSet presAssocID="{C11EE205-93FC-4F66-89EA-099AB5EE2965}" presName="LevelTwoTextNode" presStyleLbl="node3" presStyleIdx="5" presStyleCnt="6" custScaleY="49665">
        <dgm:presLayoutVars>
          <dgm:chPref val="3"/>
        </dgm:presLayoutVars>
      </dgm:prSet>
      <dgm:spPr/>
    </dgm:pt>
    <dgm:pt modelId="{B3904B37-B023-46EF-9843-053177566976}" type="pres">
      <dgm:prSet presAssocID="{C11EE205-93FC-4F66-89EA-099AB5EE2965}" presName="level3hierChild" presStyleCnt="0"/>
      <dgm:spPr/>
    </dgm:pt>
  </dgm:ptLst>
  <dgm:cxnLst>
    <dgm:cxn modelId="{F2E6BA0F-6018-4134-A7FE-56BD8708AB12}" type="presOf" srcId="{0F4447C3-28FA-4C79-8D55-2C0F6502E72C}" destId="{CE11F5A3-89C0-4F0A-90BD-7C15A95D392B}" srcOrd="0" destOrd="0" presId="urn:microsoft.com/office/officeart/2005/8/layout/hierarchy2"/>
    <dgm:cxn modelId="{5DF44010-B55E-4AC5-A21B-7D21DF2CE807}" type="presOf" srcId="{E445A10D-0DE7-4590-B124-41616EFBCF8D}" destId="{B8BCECD1-58DD-42AA-A613-DAF12D23EBD7}" srcOrd="1" destOrd="0" presId="urn:microsoft.com/office/officeart/2005/8/layout/hierarchy2"/>
    <dgm:cxn modelId="{543A8D10-16A9-4057-88B4-5B00FDE8ED44}" type="presOf" srcId="{FCBD6117-0009-4828-BDBF-B936B8FD24EA}" destId="{B753D1D9-2B5C-448B-BB89-7DC5E1062214}" srcOrd="0" destOrd="0" presId="urn:microsoft.com/office/officeart/2005/8/layout/hierarchy2"/>
    <dgm:cxn modelId="{99042314-496C-4791-AA51-86716B02463F}" type="presOf" srcId="{5BB70105-174A-4D16-BB5E-654C7A937EF0}" destId="{759D1AA7-7203-4168-9F5F-BC8B4DA9A49F}" srcOrd="1" destOrd="0" presId="urn:microsoft.com/office/officeart/2005/8/layout/hierarchy2"/>
    <dgm:cxn modelId="{E87FED20-ED84-4584-8E78-7CE273D711FD}" type="presOf" srcId="{988910EE-41F6-4241-9137-A004F078DBA6}" destId="{A234861D-A35F-401E-A7BB-B52F96D01371}" srcOrd="1" destOrd="0" presId="urn:microsoft.com/office/officeart/2005/8/layout/hierarchy2"/>
    <dgm:cxn modelId="{338D4927-A480-4FF1-BBDD-861A44BC9F5E}" type="presOf" srcId="{490A4DC9-614C-46E2-BD9E-D60A9394B6C4}" destId="{CF12B920-0848-4D62-96A4-F5AC4452F0EE}" srcOrd="0" destOrd="0" presId="urn:microsoft.com/office/officeart/2005/8/layout/hierarchy2"/>
    <dgm:cxn modelId="{19AD1528-8607-478D-8DD0-F73A7CB7D4D3}" type="presOf" srcId="{988910EE-41F6-4241-9137-A004F078DBA6}" destId="{6F07AFC1-20DC-4765-A200-8D9426916D5C}" srcOrd="0" destOrd="0" presId="urn:microsoft.com/office/officeart/2005/8/layout/hierarchy2"/>
    <dgm:cxn modelId="{D1324130-2522-411E-9EEA-9A289810F03A}" srcId="{FCBD6117-0009-4828-BDBF-B936B8FD24EA}" destId="{CAD98538-EF60-45EE-AE3E-D6D1266180AE}" srcOrd="1" destOrd="0" parTransId="{3C453148-4CB9-46D9-B48E-5DD0B5BB93EA}" sibTransId="{21573EB6-A78C-4398-936A-D08C353EA8C6}"/>
    <dgm:cxn modelId="{A25A7330-17EB-4AD0-83E9-EE2F71C7D500}" srcId="{0D87A157-422B-4994-9CE8-E1FA40413E02}" destId="{72E85B35-355C-40BA-A09D-815E6D34760F}" srcOrd="1" destOrd="0" parTransId="{0F4447C3-28FA-4C79-8D55-2C0F6502E72C}" sibTransId="{7B567F52-EFB3-440B-AE05-4EA89A7ED08F}"/>
    <dgm:cxn modelId="{D0628B3B-EDFB-4EF3-93EC-87B759331221}" type="presOf" srcId="{E445A10D-0DE7-4590-B124-41616EFBCF8D}" destId="{2C3F654B-246D-4A31-8EBB-2E57B8964F63}" srcOrd="0" destOrd="0" presId="urn:microsoft.com/office/officeart/2005/8/layout/hierarchy2"/>
    <dgm:cxn modelId="{F16DCF63-1DC5-40B5-B4F3-B0AFE185AA40}" srcId="{0D87A157-422B-4994-9CE8-E1FA40413E02}" destId="{4CB6C9F3-4A90-4B70-ACA1-BB820D4393AD}" srcOrd="2" destOrd="0" parTransId="{ECF7BA9C-C09F-4B7B-83ED-1E26E73A0742}" sibTransId="{75FEF48F-B738-4318-83A6-5C94CB6548F0}"/>
    <dgm:cxn modelId="{6A230267-870B-4EEF-8188-9772088AA9D2}" type="presOf" srcId="{6740101A-C182-4AC7-8561-78369A29BE70}" destId="{1BA6D8BF-FF8A-4010-A493-461A2448D237}" srcOrd="0" destOrd="0" presId="urn:microsoft.com/office/officeart/2005/8/layout/hierarchy2"/>
    <dgm:cxn modelId="{0E727F6A-D5D8-450D-93E6-FDA8D3C3A256}" type="presOf" srcId="{72E85B35-355C-40BA-A09D-815E6D34760F}" destId="{D5933781-0BF6-43D1-8FF4-608C28031BDA}" srcOrd="0" destOrd="0" presId="urn:microsoft.com/office/officeart/2005/8/layout/hierarchy2"/>
    <dgm:cxn modelId="{4476146B-B018-40FB-9967-0DDDEBEEA2C7}" srcId="{0D87A157-422B-4994-9CE8-E1FA40413E02}" destId="{6740101A-C182-4AC7-8561-78369A29BE70}" srcOrd="0" destOrd="0" parTransId="{5BB70105-174A-4D16-BB5E-654C7A937EF0}" sibTransId="{3B99F875-0DB3-48FA-B0EA-CD3C3D66DFBF}"/>
    <dgm:cxn modelId="{E24CC64E-A3A2-42BC-9A33-924B21FED493}" type="presOf" srcId="{CAD98538-EF60-45EE-AE3E-D6D1266180AE}" destId="{0C27429C-510D-4612-9A12-DFDABA1A5DF3}" srcOrd="0" destOrd="0" presId="urn:microsoft.com/office/officeart/2005/8/layout/hierarchy2"/>
    <dgm:cxn modelId="{21A4B379-1CA8-48E8-B085-64CD99BEABCE}" type="presOf" srcId="{0D87A157-422B-4994-9CE8-E1FA40413E02}" destId="{9D6B6022-D97B-4DD5-96FF-0C624B4AABF5}" srcOrd="0" destOrd="0" presId="urn:microsoft.com/office/officeart/2005/8/layout/hierarchy2"/>
    <dgm:cxn modelId="{17216E82-1608-4AB6-A2A3-C599CEBF725F}" srcId="{18CA5AD2-0E18-475D-AEF3-0620BFAEB434}" destId="{FCBD6117-0009-4828-BDBF-B936B8FD24EA}" srcOrd="0" destOrd="0" parTransId="{8C599695-6C68-452B-A26D-E6282AF339EE}" sibTransId="{11AC81AD-2E4E-489F-A365-751C84EA746C}"/>
    <dgm:cxn modelId="{47FC0B8A-6B3C-4332-959C-8BE8901AEDED}" type="presOf" srcId="{3C453148-4CB9-46D9-B48E-5DD0B5BB93EA}" destId="{8D128A00-FB1F-4F6E-A5F4-3D87B010B89A}" srcOrd="0" destOrd="0" presId="urn:microsoft.com/office/officeart/2005/8/layout/hierarchy2"/>
    <dgm:cxn modelId="{E17F6C8A-8BBE-4C40-B16C-08462A1DA99E}" srcId="{FCBD6117-0009-4828-BDBF-B936B8FD24EA}" destId="{0D87A157-422B-4994-9CE8-E1FA40413E02}" srcOrd="0" destOrd="0" parTransId="{E445A10D-0DE7-4590-B124-41616EFBCF8D}" sibTransId="{E22D87C3-FD0F-491D-934C-8F4E665104AB}"/>
    <dgm:cxn modelId="{A5D59A97-900A-48AD-9894-7BF3FB575AE3}" type="presOf" srcId="{C11EE205-93FC-4F66-89EA-099AB5EE2965}" destId="{982C7A3F-91E1-4196-8BEF-1DEA9E5A6AD0}" srcOrd="0" destOrd="0" presId="urn:microsoft.com/office/officeart/2005/8/layout/hierarchy2"/>
    <dgm:cxn modelId="{1262E99B-00D1-4360-89BF-1CC024385A2C}" type="presOf" srcId="{5BB70105-174A-4D16-BB5E-654C7A937EF0}" destId="{17B11203-E5F9-4754-8018-6F238E5C1C2D}" srcOrd="0" destOrd="0" presId="urn:microsoft.com/office/officeart/2005/8/layout/hierarchy2"/>
    <dgm:cxn modelId="{9FE016A1-B255-4DEC-9364-4F4E0B2346A2}" type="presOf" srcId="{18CA5AD2-0E18-475D-AEF3-0620BFAEB434}" destId="{63BAEBA3-C01B-436D-9902-958504D501F3}" srcOrd="0" destOrd="0" presId="urn:microsoft.com/office/officeart/2005/8/layout/hierarchy2"/>
    <dgm:cxn modelId="{BE4C74C8-FDFD-4D90-8850-AEC4E76ED80D}" type="presOf" srcId="{471DC098-C9D0-4D58-977A-575AB2C62239}" destId="{3299532A-EEDA-4517-BA4B-93F740A997A5}" srcOrd="1" destOrd="0" presId="urn:microsoft.com/office/officeart/2005/8/layout/hierarchy2"/>
    <dgm:cxn modelId="{578ABDC8-DB6A-4B45-938F-7E77261AD2DB}" type="presOf" srcId="{ECF7BA9C-C09F-4B7B-83ED-1E26E73A0742}" destId="{E71AE2CB-5F3B-4774-A66A-56F845349068}" srcOrd="0" destOrd="0" presId="urn:microsoft.com/office/officeart/2005/8/layout/hierarchy2"/>
    <dgm:cxn modelId="{B9E4CDCD-4B52-43AC-86D7-C53D4C101D0E}" type="presOf" srcId="{A88551D5-BA8A-4237-958F-7E133A33EBCC}" destId="{0CF28847-0EFE-4EF9-B942-20451AA195A4}" srcOrd="0" destOrd="0" presId="urn:microsoft.com/office/officeart/2005/8/layout/hierarchy2"/>
    <dgm:cxn modelId="{87BF37CF-DFA1-451F-A1E9-1663C3F1727F}" srcId="{CAD98538-EF60-45EE-AE3E-D6D1266180AE}" destId="{490A4DC9-614C-46E2-BD9E-D60A9394B6C4}" srcOrd="0" destOrd="0" parTransId="{A88551D5-BA8A-4237-958F-7E133A33EBCC}" sibTransId="{A7FDAD4F-7B4D-4CAE-B56F-E35EA53C039D}"/>
    <dgm:cxn modelId="{D88BF7D2-FCD5-4F2E-9CEE-7B51FF82A8F7}" srcId="{CAD98538-EF60-45EE-AE3E-D6D1266180AE}" destId="{C11EE205-93FC-4F66-89EA-099AB5EE2965}" srcOrd="2" destOrd="0" parTransId="{988910EE-41F6-4241-9137-A004F078DBA6}" sibTransId="{AF7F20D8-677A-439A-8C9D-EE808BC01601}"/>
    <dgm:cxn modelId="{8A6D2FD8-C49C-4D37-9220-DB2A054E44A9}" type="presOf" srcId="{3C453148-4CB9-46D9-B48E-5DD0B5BB93EA}" destId="{23275185-3A8E-4C54-96D6-DAF99C040EE6}" srcOrd="1" destOrd="0" presId="urn:microsoft.com/office/officeart/2005/8/layout/hierarchy2"/>
    <dgm:cxn modelId="{F50855DA-40D2-4875-9121-941247F9AC04}" type="presOf" srcId="{0F4447C3-28FA-4C79-8D55-2C0F6502E72C}" destId="{F08861A4-0069-4FE9-93DA-177180F3E0F2}" srcOrd="1" destOrd="0" presId="urn:microsoft.com/office/officeart/2005/8/layout/hierarchy2"/>
    <dgm:cxn modelId="{A1810FE1-7BA8-46D4-A8A2-9A80F04BADF7}" type="presOf" srcId="{6DC3A7F7-091F-45C8-A09B-2BF28ACD44A8}" destId="{0FFB4042-B71F-494B-BF4E-D2E69E4D58B7}" srcOrd="0" destOrd="0" presId="urn:microsoft.com/office/officeart/2005/8/layout/hierarchy2"/>
    <dgm:cxn modelId="{8781B0E9-592A-4EBE-8485-ABCA0116B220}" type="presOf" srcId="{A88551D5-BA8A-4237-958F-7E133A33EBCC}" destId="{DB637AD2-FAB9-41DB-ACF7-ADFDBB060A91}" srcOrd="1" destOrd="0" presId="urn:microsoft.com/office/officeart/2005/8/layout/hierarchy2"/>
    <dgm:cxn modelId="{FCD012EB-35A6-4410-B2B6-169D4F3E0354}" type="presOf" srcId="{471DC098-C9D0-4D58-977A-575AB2C62239}" destId="{BDE5F8FB-0D04-4689-86C1-58E7A9E5E25E}" srcOrd="0" destOrd="0" presId="urn:microsoft.com/office/officeart/2005/8/layout/hierarchy2"/>
    <dgm:cxn modelId="{5B93B4F6-7E46-4E5C-BEE3-C8A479ED776F}" type="presOf" srcId="{4CB6C9F3-4A90-4B70-ACA1-BB820D4393AD}" destId="{5A10F20C-A38F-4448-92FB-F2994839D3E2}" srcOrd="0" destOrd="0" presId="urn:microsoft.com/office/officeart/2005/8/layout/hierarchy2"/>
    <dgm:cxn modelId="{06586DFA-CB31-4FEF-A63B-E318189CAAD3}" srcId="{CAD98538-EF60-45EE-AE3E-D6D1266180AE}" destId="{6DC3A7F7-091F-45C8-A09B-2BF28ACD44A8}" srcOrd="1" destOrd="0" parTransId="{471DC098-C9D0-4D58-977A-575AB2C62239}" sibTransId="{24B7575D-C3B4-49CE-B6B9-008F1FA66A65}"/>
    <dgm:cxn modelId="{37B698FC-1E13-4085-A5B6-640BDF77415C}" type="presOf" srcId="{ECF7BA9C-C09F-4B7B-83ED-1E26E73A0742}" destId="{E21C17F8-28D7-4635-B72E-9D077B7F33F2}" srcOrd="1" destOrd="0" presId="urn:microsoft.com/office/officeart/2005/8/layout/hierarchy2"/>
    <dgm:cxn modelId="{47E3D5D1-51D3-4E10-8C32-DF9984D5FFE1}" type="presParOf" srcId="{63BAEBA3-C01B-436D-9902-958504D501F3}" destId="{AF343517-5A18-4CA7-BF74-E3AB37724B0C}" srcOrd="0" destOrd="0" presId="urn:microsoft.com/office/officeart/2005/8/layout/hierarchy2"/>
    <dgm:cxn modelId="{B3F40180-8A1F-46FF-AAE5-715B9725244A}" type="presParOf" srcId="{AF343517-5A18-4CA7-BF74-E3AB37724B0C}" destId="{B753D1D9-2B5C-448B-BB89-7DC5E1062214}" srcOrd="0" destOrd="0" presId="urn:microsoft.com/office/officeart/2005/8/layout/hierarchy2"/>
    <dgm:cxn modelId="{5B264768-0A14-4E53-93CC-3A111DEAEE2D}" type="presParOf" srcId="{AF343517-5A18-4CA7-BF74-E3AB37724B0C}" destId="{1EAD8565-B136-4C53-990D-E48B26B71FE0}" srcOrd="1" destOrd="0" presId="urn:microsoft.com/office/officeart/2005/8/layout/hierarchy2"/>
    <dgm:cxn modelId="{7BF711A6-060C-4DF5-97A6-54532165CA31}" type="presParOf" srcId="{1EAD8565-B136-4C53-990D-E48B26B71FE0}" destId="{2C3F654B-246D-4A31-8EBB-2E57B8964F63}" srcOrd="0" destOrd="0" presId="urn:microsoft.com/office/officeart/2005/8/layout/hierarchy2"/>
    <dgm:cxn modelId="{E6768EC5-51FD-43A5-B08A-1DCE49E2513B}" type="presParOf" srcId="{2C3F654B-246D-4A31-8EBB-2E57B8964F63}" destId="{B8BCECD1-58DD-42AA-A613-DAF12D23EBD7}" srcOrd="0" destOrd="0" presId="urn:microsoft.com/office/officeart/2005/8/layout/hierarchy2"/>
    <dgm:cxn modelId="{F1E0F970-7406-41B0-ADE3-62C32D10F93C}" type="presParOf" srcId="{1EAD8565-B136-4C53-990D-E48B26B71FE0}" destId="{A20E203E-C65C-46DC-9BF2-0FE7AADD7055}" srcOrd="1" destOrd="0" presId="urn:microsoft.com/office/officeart/2005/8/layout/hierarchy2"/>
    <dgm:cxn modelId="{C2863F81-3C09-44C9-AA7D-07536EF6AB03}" type="presParOf" srcId="{A20E203E-C65C-46DC-9BF2-0FE7AADD7055}" destId="{9D6B6022-D97B-4DD5-96FF-0C624B4AABF5}" srcOrd="0" destOrd="0" presId="urn:microsoft.com/office/officeart/2005/8/layout/hierarchy2"/>
    <dgm:cxn modelId="{54349F33-F774-473D-A430-E8ED7A2A89ED}" type="presParOf" srcId="{A20E203E-C65C-46DC-9BF2-0FE7AADD7055}" destId="{961C8A74-EAF7-487E-9F5E-A58164A2553E}" srcOrd="1" destOrd="0" presId="urn:microsoft.com/office/officeart/2005/8/layout/hierarchy2"/>
    <dgm:cxn modelId="{BBCF4FE4-760A-4661-8A66-CA42E3F3AE2C}" type="presParOf" srcId="{961C8A74-EAF7-487E-9F5E-A58164A2553E}" destId="{17B11203-E5F9-4754-8018-6F238E5C1C2D}" srcOrd="0" destOrd="0" presId="urn:microsoft.com/office/officeart/2005/8/layout/hierarchy2"/>
    <dgm:cxn modelId="{4F691647-2B3E-4920-B680-6283DC6A3062}" type="presParOf" srcId="{17B11203-E5F9-4754-8018-6F238E5C1C2D}" destId="{759D1AA7-7203-4168-9F5F-BC8B4DA9A49F}" srcOrd="0" destOrd="0" presId="urn:microsoft.com/office/officeart/2005/8/layout/hierarchy2"/>
    <dgm:cxn modelId="{EE1981A9-ADC0-4E5E-B42B-C77125669631}" type="presParOf" srcId="{961C8A74-EAF7-487E-9F5E-A58164A2553E}" destId="{B3184F88-60A2-4DF7-A6D2-6D92A47F4737}" srcOrd="1" destOrd="0" presId="urn:microsoft.com/office/officeart/2005/8/layout/hierarchy2"/>
    <dgm:cxn modelId="{EE197A05-E3C6-4ED0-B25B-9CC2275315FF}" type="presParOf" srcId="{B3184F88-60A2-4DF7-A6D2-6D92A47F4737}" destId="{1BA6D8BF-FF8A-4010-A493-461A2448D237}" srcOrd="0" destOrd="0" presId="urn:microsoft.com/office/officeart/2005/8/layout/hierarchy2"/>
    <dgm:cxn modelId="{8AF3C4CD-9909-4E65-90F5-686C65A4E73D}" type="presParOf" srcId="{B3184F88-60A2-4DF7-A6D2-6D92A47F4737}" destId="{DA53643A-BCBC-4BD4-9D23-F4D9A10C33D7}" srcOrd="1" destOrd="0" presId="urn:microsoft.com/office/officeart/2005/8/layout/hierarchy2"/>
    <dgm:cxn modelId="{35F869C2-1928-4EAD-B637-C172F4FEBCC9}" type="presParOf" srcId="{961C8A74-EAF7-487E-9F5E-A58164A2553E}" destId="{CE11F5A3-89C0-4F0A-90BD-7C15A95D392B}" srcOrd="2" destOrd="0" presId="urn:microsoft.com/office/officeart/2005/8/layout/hierarchy2"/>
    <dgm:cxn modelId="{43FB2CCC-6C87-44C8-BE58-2603BA416E9F}" type="presParOf" srcId="{CE11F5A3-89C0-4F0A-90BD-7C15A95D392B}" destId="{F08861A4-0069-4FE9-93DA-177180F3E0F2}" srcOrd="0" destOrd="0" presId="urn:microsoft.com/office/officeart/2005/8/layout/hierarchy2"/>
    <dgm:cxn modelId="{DA5E4DB8-341A-4157-AB29-0C648E0C9803}" type="presParOf" srcId="{961C8A74-EAF7-487E-9F5E-A58164A2553E}" destId="{AA2F42FE-2DD9-4E4E-9ABC-B01EDA3B2A89}" srcOrd="3" destOrd="0" presId="urn:microsoft.com/office/officeart/2005/8/layout/hierarchy2"/>
    <dgm:cxn modelId="{707777D4-F22B-4EF8-9A7A-3869A414A7CD}" type="presParOf" srcId="{AA2F42FE-2DD9-4E4E-9ABC-B01EDA3B2A89}" destId="{D5933781-0BF6-43D1-8FF4-608C28031BDA}" srcOrd="0" destOrd="0" presId="urn:microsoft.com/office/officeart/2005/8/layout/hierarchy2"/>
    <dgm:cxn modelId="{27D6E3A7-060F-402C-AE87-3A2B5C7B56CD}" type="presParOf" srcId="{AA2F42FE-2DD9-4E4E-9ABC-B01EDA3B2A89}" destId="{62037427-70AF-4D94-BE33-D29414E6250C}" srcOrd="1" destOrd="0" presId="urn:microsoft.com/office/officeart/2005/8/layout/hierarchy2"/>
    <dgm:cxn modelId="{6596ED68-34C7-4573-80E5-A55B5765FE9D}" type="presParOf" srcId="{961C8A74-EAF7-487E-9F5E-A58164A2553E}" destId="{E71AE2CB-5F3B-4774-A66A-56F845349068}" srcOrd="4" destOrd="0" presId="urn:microsoft.com/office/officeart/2005/8/layout/hierarchy2"/>
    <dgm:cxn modelId="{1FBDA0B1-FD00-4C6D-817B-5589BA80ABB6}" type="presParOf" srcId="{E71AE2CB-5F3B-4774-A66A-56F845349068}" destId="{E21C17F8-28D7-4635-B72E-9D077B7F33F2}" srcOrd="0" destOrd="0" presId="urn:microsoft.com/office/officeart/2005/8/layout/hierarchy2"/>
    <dgm:cxn modelId="{351C190E-2933-4299-91D7-BCA6E779D04B}" type="presParOf" srcId="{961C8A74-EAF7-487E-9F5E-A58164A2553E}" destId="{259EEBEB-3BB2-4CE7-9C0B-7C2936E2AD04}" srcOrd="5" destOrd="0" presId="urn:microsoft.com/office/officeart/2005/8/layout/hierarchy2"/>
    <dgm:cxn modelId="{A6F3E036-D068-4991-B542-19ED829BB94E}" type="presParOf" srcId="{259EEBEB-3BB2-4CE7-9C0B-7C2936E2AD04}" destId="{5A10F20C-A38F-4448-92FB-F2994839D3E2}" srcOrd="0" destOrd="0" presId="urn:microsoft.com/office/officeart/2005/8/layout/hierarchy2"/>
    <dgm:cxn modelId="{9E200757-230B-496D-9210-C82E539D26C7}" type="presParOf" srcId="{259EEBEB-3BB2-4CE7-9C0B-7C2936E2AD04}" destId="{EC330263-ED55-426F-BF1C-A70724FDD5C8}" srcOrd="1" destOrd="0" presId="urn:microsoft.com/office/officeart/2005/8/layout/hierarchy2"/>
    <dgm:cxn modelId="{73DA1761-380C-4768-BB9D-1F301802FDBD}" type="presParOf" srcId="{1EAD8565-B136-4C53-990D-E48B26B71FE0}" destId="{8D128A00-FB1F-4F6E-A5F4-3D87B010B89A}" srcOrd="2" destOrd="0" presId="urn:microsoft.com/office/officeart/2005/8/layout/hierarchy2"/>
    <dgm:cxn modelId="{FBE80A95-C878-4A93-A796-74AF36F1A1E5}" type="presParOf" srcId="{8D128A00-FB1F-4F6E-A5F4-3D87B010B89A}" destId="{23275185-3A8E-4C54-96D6-DAF99C040EE6}" srcOrd="0" destOrd="0" presId="urn:microsoft.com/office/officeart/2005/8/layout/hierarchy2"/>
    <dgm:cxn modelId="{58FFD3B7-3A95-4A55-9693-2C79656DC416}" type="presParOf" srcId="{1EAD8565-B136-4C53-990D-E48B26B71FE0}" destId="{3A39E6D4-6D35-4203-A096-E8400FB38AC4}" srcOrd="3" destOrd="0" presId="urn:microsoft.com/office/officeart/2005/8/layout/hierarchy2"/>
    <dgm:cxn modelId="{F89E7C43-4CC8-482E-A6DC-33A47599B8F8}" type="presParOf" srcId="{3A39E6D4-6D35-4203-A096-E8400FB38AC4}" destId="{0C27429C-510D-4612-9A12-DFDABA1A5DF3}" srcOrd="0" destOrd="0" presId="urn:microsoft.com/office/officeart/2005/8/layout/hierarchy2"/>
    <dgm:cxn modelId="{804E0ED5-E7DA-4263-801C-E623D10F41FA}" type="presParOf" srcId="{3A39E6D4-6D35-4203-A096-E8400FB38AC4}" destId="{E45EC3E8-DDF8-458E-9792-BEA23D74C33C}" srcOrd="1" destOrd="0" presId="urn:microsoft.com/office/officeart/2005/8/layout/hierarchy2"/>
    <dgm:cxn modelId="{1162EA13-944C-4E90-A7EB-30FF59DE0A61}" type="presParOf" srcId="{E45EC3E8-DDF8-458E-9792-BEA23D74C33C}" destId="{0CF28847-0EFE-4EF9-B942-20451AA195A4}" srcOrd="0" destOrd="0" presId="urn:microsoft.com/office/officeart/2005/8/layout/hierarchy2"/>
    <dgm:cxn modelId="{1BEC2D5B-8020-44E6-9D38-C2867683CA2F}" type="presParOf" srcId="{0CF28847-0EFE-4EF9-B942-20451AA195A4}" destId="{DB637AD2-FAB9-41DB-ACF7-ADFDBB060A91}" srcOrd="0" destOrd="0" presId="urn:microsoft.com/office/officeart/2005/8/layout/hierarchy2"/>
    <dgm:cxn modelId="{9E21D54C-A373-4F23-9519-561FF67940C6}" type="presParOf" srcId="{E45EC3E8-DDF8-458E-9792-BEA23D74C33C}" destId="{3ABE1857-9D0D-4193-8A0B-3367861C76C7}" srcOrd="1" destOrd="0" presId="urn:microsoft.com/office/officeart/2005/8/layout/hierarchy2"/>
    <dgm:cxn modelId="{CB4AEDCA-514E-4F60-80D4-53C5E62C73EF}" type="presParOf" srcId="{3ABE1857-9D0D-4193-8A0B-3367861C76C7}" destId="{CF12B920-0848-4D62-96A4-F5AC4452F0EE}" srcOrd="0" destOrd="0" presId="urn:microsoft.com/office/officeart/2005/8/layout/hierarchy2"/>
    <dgm:cxn modelId="{06E5F049-2862-4BF3-B5A2-7B2CEEA65F2F}" type="presParOf" srcId="{3ABE1857-9D0D-4193-8A0B-3367861C76C7}" destId="{0B6393E9-6C8B-44CF-969C-DEB47030C017}" srcOrd="1" destOrd="0" presId="urn:microsoft.com/office/officeart/2005/8/layout/hierarchy2"/>
    <dgm:cxn modelId="{2B52930A-F1FF-44E2-BE0A-353F965B52F1}" type="presParOf" srcId="{E45EC3E8-DDF8-458E-9792-BEA23D74C33C}" destId="{BDE5F8FB-0D04-4689-86C1-58E7A9E5E25E}" srcOrd="2" destOrd="0" presId="urn:microsoft.com/office/officeart/2005/8/layout/hierarchy2"/>
    <dgm:cxn modelId="{FA86D050-D4D3-4B9D-BB84-0EEFA21094C4}" type="presParOf" srcId="{BDE5F8FB-0D04-4689-86C1-58E7A9E5E25E}" destId="{3299532A-EEDA-4517-BA4B-93F740A997A5}" srcOrd="0" destOrd="0" presId="urn:microsoft.com/office/officeart/2005/8/layout/hierarchy2"/>
    <dgm:cxn modelId="{9F4AD641-E633-40AF-8CCD-9E1161F564CE}" type="presParOf" srcId="{E45EC3E8-DDF8-458E-9792-BEA23D74C33C}" destId="{93F5E3F5-6747-4456-B8CF-7C3366FF4485}" srcOrd="3" destOrd="0" presId="urn:microsoft.com/office/officeart/2005/8/layout/hierarchy2"/>
    <dgm:cxn modelId="{B1346B7A-3319-4EF7-A154-64561E37BADA}" type="presParOf" srcId="{93F5E3F5-6747-4456-B8CF-7C3366FF4485}" destId="{0FFB4042-B71F-494B-BF4E-D2E69E4D58B7}" srcOrd="0" destOrd="0" presId="urn:microsoft.com/office/officeart/2005/8/layout/hierarchy2"/>
    <dgm:cxn modelId="{028446A8-1611-473A-A965-50C1BE9F5434}" type="presParOf" srcId="{93F5E3F5-6747-4456-B8CF-7C3366FF4485}" destId="{246F3994-FD61-4F23-8277-04FE4B5BC673}" srcOrd="1" destOrd="0" presId="urn:microsoft.com/office/officeart/2005/8/layout/hierarchy2"/>
    <dgm:cxn modelId="{B70AA81F-09B4-43EB-B8A0-AAFF313173E8}" type="presParOf" srcId="{E45EC3E8-DDF8-458E-9792-BEA23D74C33C}" destId="{6F07AFC1-20DC-4765-A200-8D9426916D5C}" srcOrd="4" destOrd="0" presId="urn:microsoft.com/office/officeart/2005/8/layout/hierarchy2"/>
    <dgm:cxn modelId="{D0A79DF6-F64F-417C-A31F-2C9CF5A47115}" type="presParOf" srcId="{6F07AFC1-20DC-4765-A200-8D9426916D5C}" destId="{A234861D-A35F-401E-A7BB-B52F96D01371}" srcOrd="0" destOrd="0" presId="urn:microsoft.com/office/officeart/2005/8/layout/hierarchy2"/>
    <dgm:cxn modelId="{32945172-66ED-4925-B660-2A59FBA0EC54}" type="presParOf" srcId="{E45EC3E8-DDF8-458E-9792-BEA23D74C33C}" destId="{7C0E428E-B790-4275-BFA3-55FE2EFB6BAD}" srcOrd="5" destOrd="0" presId="urn:microsoft.com/office/officeart/2005/8/layout/hierarchy2"/>
    <dgm:cxn modelId="{3DB89C77-6DAE-49D9-A323-A0C46AC223C4}" type="presParOf" srcId="{7C0E428E-B790-4275-BFA3-55FE2EFB6BAD}" destId="{982C7A3F-91E1-4196-8BEF-1DEA9E5A6AD0}" srcOrd="0" destOrd="0" presId="urn:microsoft.com/office/officeart/2005/8/layout/hierarchy2"/>
    <dgm:cxn modelId="{9DEAD33A-765D-4A33-8F1D-9463018390F5}" type="presParOf" srcId="{7C0E428E-B790-4275-BFA3-55FE2EFB6BAD}" destId="{B3904B37-B023-46EF-9843-053177566976}"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F2AE94-DE11-4D60-B86D-5E08B221FF80}" type="doc">
      <dgm:prSet loTypeId="urn:microsoft.com/office/officeart/2005/8/layout/cycle6" loCatId="cycle" qsTypeId="urn:microsoft.com/office/officeart/2005/8/quickstyle/simple1" qsCatId="simple" csTypeId="urn:microsoft.com/office/officeart/2005/8/colors/accent6_1" csCatId="accent6" phldr="1"/>
      <dgm:spPr/>
      <dgm:t>
        <a:bodyPr/>
        <a:lstStyle/>
        <a:p>
          <a:endParaRPr lang="ru-RU"/>
        </a:p>
      </dgm:t>
    </dgm:pt>
    <dgm:pt modelId="{47A342AF-6021-460B-8D3B-4C4F330A18D0}">
      <dgm:prSet phldrT="[Текст]" custT="1"/>
      <dgm:spPr/>
      <dgm:t>
        <a:bodyPr/>
        <a:lstStyle/>
        <a:p>
          <a:r>
            <a:rPr lang="kk-KZ" sz="1800" b="1" dirty="0">
              <a:solidFill>
                <a:srgbClr val="FF0000"/>
              </a:solidFill>
              <a:latin typeface="Times New Roman" panose="02020603050405020304" pitchFamily="18" charset="0"/>
              <a:cs typeface="Times New Roman" panose="02020603050405020304" pitchFamily="18" charset="0"/>
            </a:rPr>
            <a:t>Оқушының оқу мақсатын түсінуіне және қабылдауына көмектесіңіз.</a:t>
          </a:r>
          <a:endParaRPr lang="ru-RU" sz="1800" b="1" dirty="0">
            <a:solidFill>
              <a:srgbClr val="FF0000"/>
            </a:solidFill>
            <a:latin typeface="Times New Roman" panose="02020603050405020304" pitchFamily="18" charset="0"/>
            <a:cs typeface="Times New Roman" panose="02020603050405020304" pitchFamily="18" charset="0"/>
          </a:endParaRPr>
        </a:p>
      </dgm:t>
    </dgm:pt>
    <dgm:pt modelId="{9F425C54-7096-4FD7-8C08-54230BBBE4D9}" type="parTrans" cxnId="{3DD41B77-906C-47E1-886D-4AB144D0F097}">
      <dgm:prSet/>
      <dgm:spPr/>
      <dgm:t>
        <a:bodyPr/>
        <a:lstStyle/>
        <a:p>
          <a:endParaRPr lang="ru-RU"/>
        </a:p>
      </dgm:t>
    </dgm:pt>
    <dgm:pt modelId="{ABF1B05E-AE90-4E06-AC23-A0C21DC567EE}" type="sibTrans" cxnId="{3DD41B77-906C-47E1-886D-4AB144D0F097}">
      <dgm:prSet/>
      <dgm:spPr/>
      <dgm:t>
        <a:bodyPr/>
        <a:lstStyle/>
        <a:p>
          <a:endParaRPr lang="ru-RU"/>
        </a:p>
      </dgm:t>
    </dgm:pt>
    <dgm:pt modelId="{6DBDA3AD-0263-482A-9A9F-C6C5ECB51AA3}">
      <dgm:prSet phldrT="[Текст]" custT="1"/>
      <dgm:spPr/>
      <dgm:t>
        <a:bodyPr/>
        <a:lstStyle/>
        <a:p>
          <a:r>
            <a:rPr lang="kk-KZ" sz="1600" b="1" dirty="0">
              <a:solidFill>
                <a:srgbClr val="FF0000"/>
              </a:solidFill>
              <a:latin typeface="Times New Roman" panose="02020603050405020304" pitchFamily="18" charset="0"/>
              <a:cs typeface="Times New Roman" panose="02020603050405020304" pitchFamily="18" charset="0"/>
            </a:rPr>
            <a:t>Тапсырмаларды орындау кезінде, онлайн сабақ барысында және қорытындылау кезеңінде үш маңызды сұраққа жауап іздеңіз</a:t>
          </a:r>
          <a:endParaRPr lang="ru-RU" sz="1600" b="1" dirty="0">
            <a:solidFill>
              <a:srgbClr val="FF0000"/>
            </a:solidFill>
            <a:latin typeface="Times New Roman" panose="02020603050405020304" pitchFamily="18" charset="0"/>
            <a:cs typeface="Times New Roman" panose="02020603050405020304" pitchFamily="18" charset="0"/>
          </a:endParaRPr>
        </a:p>
      </dgm:t>
    </dgm:pt>
    <dgm:pt modelId="{953BAA81-069E-4435-BD2D-12C06F9C6537}" type="parTrans" cxnId="{36770DCB-B082-4689-BB85-5C401A567F43}">
      <dgm:prSet/>
      <dgm:spPr/>
      <dgm:t>
        <a:bodyPr/>
        <a:lstStyle/>
        <a:p>
          <a:endParaRPr lang="ru-RU"/>
        </a:p>
      </dgm:t>
    </dgm:pt>
    <dgm:pt modelId="{806689A2-0262-4770-B79B-E3B984B32C44}" type="sibTrans" cxnId="{36770DCB-B082-4689-BB85-5C401A567F43}">
      <dgm:prSet/>
      <dgm:spPr/>
      <dgm:t>
        <a:bodyPr/>
        <a:lstStyle/>
        <a:p>
          <a:endParaRPr lang="ru-RU"/>
        </a:p>
      </dgm:t>
    </dgm:pt>
    <dgm:pt modelId="{1E5CB802-A7BB-40FF-8377-4BE7E220DE3F}">
      <dgm:prSet phldrT="[Текст]" custT="1"/>
      <dgm:spPr/>
      <dgm:t>
        <a:bodyPr/>
        <a:lstStyle/>
        <a:p>
          <a:r>
            <a:rPr lang="kk-KZ" sz="2000" b="1" dirty="0">
              <a:solidFill>
                <a:srgbClr val="FF0000"/>
              </a:solidFill>
              <a:latin typeface="Times New Roman" panose="02020603050405020304" pitchFamily="18" charset="0"/>
              <a:cs typeface="Times New Roman" panose="02020603050405020304" pitchFamily="18" charset="0"/>
            </a:rPr>
            <a:t>Сипаттамалық кері байланыс беруге тырысыңыз</a:t>
          </a:r>
          <a:endParaRPr lang="ru-RU" sz="2000" b="1" dirty="0">
            <a:solidFill>
              <a:srgbClr val="FF0000"/>
            </a:solidFill>
            <a:latin typeface="Times New Roman" panose="02020603050405020304" pitchFamily="18" charset="0"/>
            <a:cs typeface="Times New Roman" panose="02020603050405020304" pitchFamily="18" charset="0"/>
          </a:endParaRPr>
        </a:p>
      </dgm:t>
    </dgm:pt>
    <dgm:pt modelId="{45B2D55C-B4A1-4EA8-9C5C-A1D9E8CCA0BB}" type="parTrans" cxnId="{2BF14F6A-B567-462A-B568-F34514A5624B}">
      <dgm:prSet/>
      <dgm:spPr/>
      <dgm:t>
        <a:bodyPr/>
        <a:lstStyle/>
        <a:p>
          <a:endParaRPr lang="ru-RU"/>
        </a:p>
      </dgm:t>
    </dgm:pt>
    <dgm:pt modelId="{F9138868-07A1-4D96-909E-39D0364E58BF}" type="sibTrans" cxnId="{2BF14F6A-B567-462A-B568-F34514A5624B}">
      <dgm:prSet/>
      <dgm:spPr/>
      <dgm:t>
        <a:bodyPr/>
        <a:lstStyle/>
        <a:p>
          <a:endParaRPr lang="ru-RU"/>
        </a:p>
      </dgm:t>
    </dgm:pt>
    <dgm:pt modelId="{171FC18D-AFE5-47D8-9C92-58796FD028DF}">
      <dgm:prSet phldrT="[Текст]"/>
      <dgm:spPr/>
      <dgm:t>
        <a:bodyPr/>
        <a:lstStyle/>
        <a:p>
          <a:r>
            <a:rPr lang="kk-KZ" b="1" dirty="0">
              <a:solidFill>
                <a:srgbClr val="FF0000"/>
              </a:solidFill>
              <a:latin typeface="Times New Roman" panose="02020603050405020304" pitchFamily="18" charset="0"/>
              <a:cs typeface="Times New Roman" panose="02020603050405020304" pitchFamily="18" charset="0"/>
            </a:rPr>
            <a:t>Оқушыға кері байланыс оны сынау үшін емес, өз жетістіктерін одан әрі жетілдіруіне көмектесу үшін ұсынылатынын түсіндіріңіз</a:t>
          </a:r>
          <a:endParaRPr lang="ru-RU" b="1" dirty="0">
            <a:solidFill>
              <a:srgbClr val="FF0000"/>
            </a:solidFill>
            <a:latin typeface="Times New Roman" panose="02020603050405020304" pitchFamily="18" charset="0"/>
            <a:cs typeface="Times New Roman" panose="02020603050405020304" pitchFamily="18" charset="0"/>
          </a:endParaRPr>
        </a:p>
      </dgm:t>
    </dgm:pt>
    <dgm:pt modelId="{57BDBBB6-0414-4AF1-B69E-A6BE35904260}" type="parTrans" cxnId="{A7E2EC10-9430-4305-A1A0-D01794646446}">
      <dgm:prSet/>
      <dgm:spPr/>
      <dgm:t>
        <a:bodyPr/>
        <a:lstStyle/>
        <a:p>
          <a:endParaRPr lang="ru-RU"/>
        </a:p>
      </dgm:t>
    </dgm:pt>
    <dgm:pt modelId="{32CF0989-01B1-4B87-9D71-3C2A79F2E180}" type="sibTrans" cxnId="{A7E2EC10-9430-4305-A1A0-D01794646446}">
      <dgm:prSet/>
      <dgm:spPr/>
      <dgm:t>
        <a:bodyPr/>
        <a:lstStyle/>
        <a:p>
          <a:endParaRPr lang="ru-RU"/>
        </a:p>
      </dgm:t>
    </dgm:pt>
    <dgm:pt modelId="{2D6ED20A-DB77-4E63-ABD3-7B889F635607}">
      <dgm:prSet phldrT="[Текст]" custT="1"/>
      <dgm:spPr/>
      <dgm:t>
        <a:bodyPr/>
        <a:lstStyle/>
        <a:p>
          <a:r>
            <a:rPr lang="kk-KZ" sz="1600" b="1" dirty="0">
              <a:solidFill>
                <a:srgbClr val="FF0000"/>
              </a:solidFill>
              <a:latin typeface="Times New Roman" panose="02020603050405020304" pitchFamily="18" charset="0"/>
              <a:cs typeface="Times New Roman" panose="02020603050405020304" pitchFamily="18" charset="0"/>
            </a:rPr>
            <a:t>Оқушыларға сабақтың мақсатын талқылау және тапсырмаларды орындау кезінде сұрақ қоюды ұсыныңыз</a:t>
          </a:r>
          <a:endParaRPr lang="ru-RU" sz="1600" b="1" dirty="0">
            <a:solidFill>
              <a:srgbClr val="FF0000"/>
            </a:solidFill>
            <a:latin typeface="Times New Roman" panose="02020603050405020304" pitchFamily="18" charset="0"/>
            <a:cs typeface="Times New Roman" panose="02020603050405020304" pitchFamily="18" charset="0"/>
          </a:endParaRPr>
        </a:p>
      </dgm:t>
    </dgm:pt>
    <dgm:pt modelId="{2DD972D8-EF2A-4FD2-AA21-671F6601A5F3}" type="parTrans" cxnId="{466ED15F-242C-43F6-B98A-3189137C85C0}">
      <dgm:prSet/>
      <dgm:spPr/>
      <dgm:t>
        <a:bodyPr/>
        <a:lstStyle/>
        <a:p>
          <a:endParaRPr lang="ru-RU"/>
        </a:p>
      </dgm:t>
    </dgm:pt>
    <dgm:pt modelId="{BB295D4C-43DA-43C0-8F3D-8B3872678709}" type="sibTrans" cxnId="{466ED15F-242C-43F6-B98A-3189137C85C0}">
      <dgm:prSet/>
      <dgm:spPr/>
      <dgm:t>
        <a:bodyPr/>
        <a:lstStyle/>
        <a:p>
          <a:endParaRPr lang="ru-RU"/>
        </a:p>
      </dgm:t>
    </dgm:pt>
    <dgm:pt modelId="{77E1117F-6128-4FEF-B16A-92DD411394A7}">
      <dgm:prSet phldrT="[Текст]" custT="1"/>
      <dgm:spPr/>
      <dgm:t>
        <a:bodyPr/>
        <a:lstStyle/>
        <a:p>
          <a:r>
            <a:rPr lang="kk-KZ" sz="1800" b="1" dirty="0">
              <a:solidFill>
                <a:srgbClr val="FF0000"/>
              </a:solidFill>
              <a:latin typeface="Times New Roman" panose="02020603050405020304" pitchFamily="18" charset="0"/>
              <a:cs typeface="Times New Roman" panose="02020603050405020304" pitchFamily="18" charset="0"/>
            </a:rPr>
            <a:t>Кері байланысты тұрақты түрде және уақтылы ұсыныңыз</a:t>
          </a:r>
          <a:endParaRPr lang="ru-RU" sz="1800" b="1" dirty="0">
            <a:solidFill>
              <a:srgbClr val="FF0000"/>
            </a:solidFill>
            <a:latin typeface="Times New Roman" panose="02020603050405020304" pitchFamily="18" charset="0"/>
            <a:cs typeface="Times New Roman" panose="02020603050405020304" pitchFamily="18" charset="0"/>
          </a:endParaRPr>
        </a:p>
      </dgm:t>
    </dgm:pt>
    <dgm:pt modelId="{7F0564E0-2B3E-4274-AC19-9711E48962A4}" type="parTrans" cxnId="{3D26664D-9836-44F7-BF90-A3069966917C}">
      <dgm:prSet/>
      <dgm:spPr/>
      <dgm:t>
        <a:bodyPr/>
        <a:lstStyle/>
        <a:p>
          <a:endParaRPr lang="ru-RU"/>
        </a:p>
      </dgm:t>
    </dgm:pt>
    <dgm:pt modelId="{C6FE5131-D0F1-49E3-8882-FF5918B680F1}" type="sibTrans" cxnId="{3D26664D-9836-44F7-BF90-A3069966917C}">
      <dgm:prSet/>
      <dgm:spPr/>
      <dgm:t>
        <a:bodyPr/>
        <a:lstStyle/>
        <a:p>
          <a:endParaRPr lang="ru-RU"/>
        </a:p>
      </dgm:t>
    </dgm:pt>
    <dgm:pt modelId="{8D82E63E-39EF-4069-BF50-EBE5E51251FD}" type="pres">
      <dgm:prSet presAssocID="{30F2AE94-DE11-4D60-B86D-5E08B221FF80}" presName="cycle" presStyleCnt="0">
        <dgm:presLayoutVars>
          <dgm:dir/>
          <dgm:resizeHandles val="exact"/>
        </dgm:presLayoutVars>
      </dgm:prSet>
      <dgm:spPr/>
    </dgm:pt>
    <dgm:pt modelId="{4064323D-CE2F-4AD7-BDFF-C23EF738FA8B}" type="pres">
      <dgm:prSet presAssocID="{47A342AF-6021-460B-8D3B-4C4F330A18D0}" presName="node" presStyleLbl="node1" presStyleIdx="0" presStyleCnt="6" custScaleX="141216">
        <dgm:presLayoutVars>
          <dgm:bulletEnabled val="1"/>
        </dgm:presLayoutVars>
      </dgm:prSet>
      <dgm:spPr/>
    </dgm:pt>
    <dgm:pt modelId="{8F842737-C2EE-474B-BEC5-6C057F8AE921}" type="pres">
      <dgm:prSet presAssocID="{47A342AF-6021-460B-8D3B-4C4F330A18D0}" presName="spNode" presStyleCnt="0"/>
      <dgm:spPr/>
    </dgm:pt>
    <dgm:pt modelId="{46F246E2-D98A-4A1C-BA52-265DC206ACF0}" type="pres">
      <dgm:prSet presAssocID="{ABF1B05E-AE90-4E06-AC23-A0C21DC567EE}" presName="sibTrans" presStyleLbl="sibTrans1D1" presStyleIdx="0" presStyleCnt="6"/>
      <dgm:spPr/>
    </dgm:pt>
    <dgm:pt modelId="{25E3C005-DAA0-4B93-A16F-D3ED067974AB}" type="pres">
      <dgm:prSet presAssocID="{6DBDA3AD-0263-482A-9A9F-C6C5ECB51AA3}" presName="node" presStyleLbl="node1" presStyleIdx="1" presStyleCnt="6" custScaleX="160388" custScaleY="158802" custRadScaleRad="144145" custRadScaleInc="47757">
        <dgm:presLayoutVars>
          <dgm:bulletEnabled val="1"/>
        </dgm:presLayoutVars>
      </dgm:prSet>
      <dgm:spPr/>
    </dgm:pt>
    <dgm:pt modelId="{79EB735D-FD96-408A-8C7E-6E7FB3EDCBE0}" type="pres">
      <dgm:prSet presAssocID="{6DBDA3AD-0263-482A-9A9F-C6C5ECB51AA3}" presName="spNode" presStyleCnt="0"/>
      <dgm:spPr/>
    </dgm:pt>
    <dgm:pt modelId="{28F65267-332F-4FA3-AC96-EA2F98CBF4CD}" type="pres">
      <dgm:prSet presAssocID="{806689A2-0262-4770-B79B-E3B984B32C44}" presName="sibTrans" presStyleLbl="sibTrans1D1" presStyleIdx="1" presStyleCnt="6"/>
      <dgm:spPr/>
    </dgm:pt>
    <dgm:pt modelId="{102AC70B-7D4C-4FC8-BF9F-71BCCB240FCA}" type="pres">
      <dgm:prSet presAssocID="{1E5CB802-A7BB-40FF-8377-4BE7E220DE3F}" presName="node" presStyleLbl="node1" presStyleIdx="2" presStyleCnt="6" custScaleX="140776" custScaleY="130675" custRadScaleRad="139768" custRadScaleInc="-4560">
        <dgm:presLayoutVars>
          <dgm:bulletEnabled val="1"/>
        </dgm:presLayoutVars>
      </dgm:prSet>
      <dgm:spPr/>
    </dgm:pt>
    <dgm:pt modelId="{85A2B327-DF38-4835-A475-0114352172EE}" type="pres">
      <dgm:prSet presAssocID="{1E5CB802-A7BB-40FF-8377-4BE7E220DE3F}" presName="spNode" presStyleCnt="0"/>
      <dgm:spPr/>
    </dgm:pt>
    <dgm:pt modelId="{7D09F57D-051E-46CD-801C-2FA28EAB9A3E}" type="pres">
      <dgm:prSet presAssocID="{F9138868-07A1-4D96-909E-39D0364E58BF}" presName="sibTrans" presStyleLbl="sibTrans1D1" presStyleIdx="2" presStyleCnt="6"/>
      <dgm:spPr/>
    </dgm:pt>
    <dgm:pt modelId="{58662E2A-6EB5-441F-B337-5826882D059C}" type="pres">
      <dgm:prSet presAssocID="{77E1117F-6128-4FEF-B16A-92DD411394A7}" presName="node" presStyleLbl="node1" presStyleIdx="3" presStyleCnt="6" custScaleX="129840" custScaleY="119057">
        <dgm:presLayoutVars>
          <dgm:bulletEnabled val="1"/>
        </dgm:presLayoutVars>
      </dgm:prSet>
      <dgm:spPr/>
    </dgm:pt>
    <dgm:pt modelId="{939299E8-961A-4847-9D19-36BE24419C3C}" type="pres">
      <dgm:prSet presAssocID="{77E1117F-6128-4FEF-B16A-92DD411394A7}" presName="spNode" presStyleCnt="0"/>
      <dgm:spPr/>
    </dgm:pt>
    <dgm:pt modelId="{6C7474E9-3E66-438E-9074-4CA79EC65830}" type="pres">
      <dgm:prSet presAssocID="{C6FE5131-D0F1-49E3-8882-FF5918B680F1}" presName="sibTrans" presStyleLbl="sibTrans1D1" presStyleIdx="3" presStyleCnt="6"/>
      <dgm:spPr/>
    </dgm:pt>
    <dgm:pt modelId="{05641D50-2E77-4E06-9710-98A3E379848F}" type="pres">
      <dgm:prSet presAssocID="{171FC18D-AFE5-47D8-9C92-58796FD028DF}" presName="node" presStyleLbl="node1" presStyleIdx="4" presStyleCnt="6" custScaleX="146780" custScaleY="188777" custRadScaleRad="134181" custRadScaleInc="31464">
        <dgm:presLayoutVars>
          <dgm:bulletEnabled val="1"/>
        </dgm:presLayoutVars>
      </dgm:prSet>
      <dgm:spPr/>
    </dgm:pt>
    <dgm:pt modelId="{97F923F3-C57F-4111-80CE-54EB1500486B}" type="pres">
      <dgm:prSet presAssocID="{171FC18D-AFE5-47D8-9C92-58796FD028DF}" presName="spNode" presStyleCnt="0"/>
      <dgm:spPr/>
    </dgm:pt>
    <dgm:pt modelId="{41E58540-12E7-4DDD-ABEF-9B753E257B61}" type="pres">
      <dgm:prSet presAssocID="{32CF0989-01B1-4B87-9D71-3C2A79F2E180}" presName="sibTrans" presStyleLbl="sibTrans1D1" presStyleIdx="4" presStyleCnt="6"/>
      <dgm:spPr/>
    </dgm:pt>
    <dgm:pt modelId="{9EC05FD0-763C-46B8-8EB6-51CCB4627308}" type="pres">
      <dgm:prSet presAssocID="{2D6ED20A-DB77-4E63-ABD3-7B889F635607}" presName="node" presStyleLbl="node1" presStyleIdx="5" presStyleCnt="6" custScaleX="154505" custScaleY="120531" custRadScaleRad="143334" custRadScaleInc="-36289">
        <dgm:presLayoutVars>
          <dgm:bulletEnabled val="1"/>
        </dgm:presLayoutVars>
      </dgm:prSet>
      <dgm:spPr/>
    </dgm:pt>
    <dgm:pt modelId="{18F4586D-203C-45F7-99D3-5408A72BF38D}" type="pres">
      <dgm:prSet presAssocID="{2D6ED20A-DB77-4E63-ABD3-7B889F635607}" presName="spNode" presStyleCnt="0"/>
      <dgm:spPr/>
    </dgm:pt>
    <dgm:pt modelId="{66DEC0F8-C5A9-4BD7-A6F7-C39ADD4578D0}" type="pres">
      <dgm:prSet presAssocID="{BB295D4C-43DA-43C0-8F3D-8B3872678709}" presName="sibTrans" presStyleLbl="sibTrans1D1" presStyleIdx="5" presStyleCnt="6"/>
      <dgm:spPr/>
    </dgm:pt>
  </dgm:ptLst>
  <dgm:cxnLst>
    <dgm:cxn modelId="{D693820F-F557-4E02-A97D-E1637E53EDCE}" type="presOf" srcId="{F9138868-07A1-4D96-909E-39D0364E58BF}" destId="{7D09F57D-051E-46CD-801C-2FA28EAB9A3E}" srcOrd="0" destOrd="0" presId="urn:microsoft.com/office/officeart/2005/8/layout/cycle6"/>
    <dgm:cxn modelId="{A7E2EC10-9430-4305-A1A0-D01794646446}" srcId="{30F2AE94-DE11-4D60-B86D-5E08B221FF80}" destId="{171FC18D-AFE5-47D8-9C92-58796FD028DF}" srcOrd="4" destOrd="0" parTransId="{57BDBBB6-0414-4AF1-B69E-A6BE35904260}" sibTransId="{32CF0989-01B1-4B87-9D71-3C2A79F2E180}"/>
    <dgm:cxn modelId="{7055B226-EE2C-4860-AF9B-BD95A693EA1B}" type="presOf" srcId="{2D6ED20A-DB77-4E63-ABD3-7B889F635607}" destId="{9EC05FD0-763C-46B8-8EB6-51CCB4627308}" srcOrd="0" destOrd="0" presId="urn:microsoft.com/office/officeart/2005/8/layout/cycle6"/>
    <dgm:cxn modelId="{1C262A5C-F9EF-4A77-B38E-B93E689CB3B1}" type="presOf" srcId="{6DBDA3AD-0263-482A-9A9F-C6C5ECB51AA3}" destId="{25E3C005-DAA0-4B93-A16F-D3ED067974AB}" srcOrd="0" destOrd="0" presId="urn:microsoft.com/office/officeart/2005/8/layout/cycle6"/>
    <dgm:cxn modelId="{466ED15F-242C-43F6-B98A-3189137C85C0}" srcId="{30F2AE94-DE11-4D60-B86D-5E08B221FF80}" destId="{2D6ED20A-DB77-4E63-ABD3-7B889F635607}" srcOrd="5" destOrd="0" parTransId="{2DD972D8-EF2A-4FD2-AA21-671F6601A5F3}" sibTransId="{BB295D4C-43DA-43C0-8F3D-8B3872678709}"/>
    <dgm:cxn modelId="{6113D845-248B-471F-9544-29E51B6A057B}" type="presOf" srcId="{47A342AF-6021-460B-8D3B-4C4F330A18D0}" destId="{4064323D-CE2F-4AD7-BDFF-C23EF738FA8B}" srcOrd="0" destOrd="0" presId="urn:microsoft.com/office/officeart/2005/8/layout/cycle6"/>
    <dgm:cxn modelId="{DD326969-95E4-413D-AF5C-D71C9D39B575}" type="presOf" srcId="{BB295D4C-43DA-43C0-8F3D-8B3872678709}" destId="{66DEC0F8-C5A9-4BD7-A6F7-C39ADD4578D0}" srcOrd="0" destOrd="0" presId="urn:microsoft.com/office/officeart/2005/8/layout/cycle6"/>
    <dgm:cxn modelId="{2BF14F6A-B567-462A-B568-F34514A5624B}" srcId="{30F2AE94-DE11-4D60-B86D-5E08B221FF80}" destId="{1E5CB802-A7BB-40FF-8377-4BE7E220DE3F}" srcOrd="2" destOrd="0" parTransId="{45B2D55C-B4A1-4EA8-9C5C-A1D9E8CCA0BB}" sibTransId="{F9138868-07A1-4D96-909E-39D0364E58BF}"/>
    <dgm:cxn modelId="{3D26664D-9836-44F7-BF90-A3069966917C}" srcId="{30F2AE94-DE11-4D60-B86D-5E08B221FF80}" destId="{77E1117F-6128-4FEF-B16A-92DD411394A7}" srcOrd="3" destOrd="0" parTransId="{7F0564E0-2B3E-4274-AC19-9711E48962A4}" sibTransId="{C6FE5131-D0F1-49E3-8882-FF5918B680F1}"/>
    <dgm:cxn modelId="{3DD41B77-906C-47E1-886D-4AB144D0F097}" srcId="{30F2AE94-DE11-4D60-B86D-5E08B221FF80}" destId="{47A342AF-6021-460B-8D3B-4C4F330A18D0}" srcOrd="0" destOrd="0" parTransId="{9F425C54-7096-4FD7-8C08-54230BBBE4D9}" sibTransId="{ABF1B05E-AE90-4E06-AC23-A0C21DC567EE}"/>
    <dgm:cxn modelId="{D664D77D-70D6-40EC-BA7C-80813742B46E}" type="presOf" srcId="{C6FE5131-D0F1-49E3-8882-FF5918B680F1}" destId="{6C7474E9-3E66-438E-9074-4CA79EC65830}" srcOrd="0" destOrd="0" presId="urn:microsoft.com/office/officeart/2005/8/layout/cycle6"/>
    <dgm:cxn modelId="{22AD598C-F395-441D-955F-E37559B333CD}" type="presOf" srcId="{171FC18D-AFE5-47D8-9C92-58796FD028DF}" destId="{05641D50-2E77-4E06-9710-98A3E379848F}" srcOrd="0" destOrd="0" presId="urn:microsoft.com/office/officeart/2005/8/layout/cycle6"/>
    <dgm:cxn modelId="{65314894-CA9F-440E-A27F-E85028CEDA2E}" type="presOf" srcId="{806689A2-0262-4770-B79B-E3B984B32C44}" destId="{28F65267-332F-4FA3-AC96-EA2F98CBF4CD}" srcOrd="0" destOrd="0" presId="urn:microsoft.com/office/officeart/2005/8/layout/cycle6"/>
    <dgm:cxn modelId="{D0EA48BF-9540-47F9-87AA-7E675DC7C489}" type="presOf" srcId="{ABF1B05E-AE90-4E06-AC23-A0C21DC567EE}" destId="{46F246E2-D98A-4A1C-BA52-265DC206ACF0}" srcOrd="0" destOrd="0" presId="urn:microsoft.com/office/officeart/2005/8/layout/cycle6"/>
    <dgm:cxn modelId="{36770DCB-B082-4689-BB85-5C401A567F43}" srcId="{30F2AE94-DE11-4D60-B86D-5E08B221FF80}" destId="{6DBDA3AD-0263-482A-9A9F-C6C5ECB51AA3}" srcOrd="1" destOrd="0" parTransId="{953BAA81-069E-4435-BD2D-12C06F9C6537}" sibTransId="{806689A2-0262-4770-B79B-E3B984B32C44}"/>
    <dgm:cxn modelId="{C809BDE2-90DD-433D-83FA-26AAFBD048E1}" type="presOf" srcId="{1E5CB802-A7BB-40FF-8377-4BE7E220DE3F}" destId="{102AC70B-7D4C-4FC8-BF9F-71BCCB240FCA}" srcOrd="0" destOrd="0" presId="urn:microsoft.com/office/officeart/2005/8/layout/cycle6"/>
    <dgm:cxn modelId="{A5D086EA-139D-4B5C-860F-2D4F9F36C80D}" type="presOf" srcId="{77E1117F-6128-4FEF-B16A-92DD411394A7}" destId="{58662E2A-6EB5-441F-B337-5826882D059C}" srcOrd="0" destOrd="0" presId="urn:microsoft.com/office/officeart/2005/8/layout/cycle6"/>
    <dgm:cxn modelId="{F93779F8-769F-4FBC-94F9-FCAE819E7DC6}" type="presOf" srcId="{32CF0989-01B1-4B87-9D71-3C2A79F2E180}" destId="{41E58540-12E7-4DDD-ABEF-9B753E257B61}" srcOrd="0" destOrd="0" presId="urn:microsoft.com/office/officeart/2005/8/layout/cycle6"/>
    <dgm:cxn modelId="{89DBE9FC-E938-4911-81B9-49DE9F1ADC55}" type="presOf" srcId="{30F2AE94-DE11-4D60-B86D-5E08B221FF80}" destId="{8D82E63E-39EF-4069-BF50-EBE5E51251FD}" srcOrd="0" destOrd="0" presId="urn:microsoft.com/office/officeart/2005/8/layout/cycle6"/>
    <dgm:cxn modelId="{E29BD4E4-C549-4C28-A97C-922D94ECA0FF}" type="presParOf" srcId="{8D82E63E-39EF-4069-BF50-EBE5E51251FD}" destId="{4064323D-CE2F-4AD7-BDFF-C23EF738FA8B}" srcOrd="0" destOrd="0" presId="urn:microsoft.com/office/officeart/2005/8/layout/cycle6"/>
    <dgm:cxn modelId="{D1CF8A9E-7D68-430B-AFA5-9EE50D4CD34E}" type="presParOf" srcId="{8D82E63E-39EF-4069-BF50-EBE5E51251FD}" destId="{8F842737-C2EE-474B-BEC5-6C057F8AE921}" srcOrd="1" destOrd="0" presId="urn:microsoft.com/office/officeart/2005/8/layout/cycle6"/>
    <dgm:cxn modelId="{B53DCA1F-7369-4606-B5D8-9EE4062B4BB4}" type="presParOf" srcId="{8D82E63E-39EF-4069-BF50-EBE5E51251FD}" destId="{46F246E2-D98A-4A1C-BA52-265DC206ACF0}" srcOrd="2" destOrd="0" presId="urn:microsoft.com/office/officeart/2005/8/layout/cycle6"/>
    <dgm:cxn modelId="{22518A5E-59C0-4484-B469-3578A2CABCB1}" type="presParOf" srcId="{8D82E63E-39EF-4069-BF50-EBE5E51251FD}" destId="{25E3C005-DAA0-4B93-A16F-D3ED067974AB}" srcOrd="3" destOrd="0" presId="urn:microsoft.com/office/officeart/2005/8/layout/cycle6"/>
    <dgm:cxn modelId="{FEF35A27-C8D6-4CBF-BA10-025C7C597158}" type="presParOf" srcId="{8D82E63E-39EF-4069-BF50-EBE5E51251FD}" destId="{79EB735D-FD96-408A-8C7E-6E7FB3EDCBE0}" srcOrd="4" destOrd="0" presId="urn:microsoft.com/office/officeart/2005/8/layout/cycle6"/>
    <dgm:cxn modelId="{B8F39ABE-6738-4676-BFF1-11BC3E84F655}" type="presParOf" srcId="{8D82E63E-39EF-4069-BF50-EBE5E51251FD}" destId="{28F65267-332F-4FA3-AC96-EA2F98CBF4CD}" srcOrd="5" destOrd="0" presId="urn:microsoft.com/office/officeart/2005/8/layout/cycle6"/>
    <dgm:cxn modelId="{33503128-80F3-4219-B206-102B94A27470}" type="presParOf" srcId="{8D82E63E-39EF-4069-BF50-EBE5E51251FD}" destId="{102AC70B-7D4C-4FC8-BF9F-71BCCB240FCA}" srcOrd="6" destOrd="0" presId="urn:microsoft.com/office/officeart/2005/8/layout/cycle6"/>
    <dgm:cxn modelId="{5DF71322-C5A4-4403-A4EE-430E2F1FFE14}" type="presParOf" srcId="{8D82E63E-39EF-4069-BF50-EBE5E51251FD}" destId="{85A2B327-DF38-4835-A475-0114352172EE}" srcOrd="7" destOrd="0" presId="urn:microsoft.com/office/officeart/2005/8/layout/cycle6"/>
    <dgm:cxn modelId="{CC30FB9D-459C-4BA1-9D53-0A0EF1385442}" type="presParOf" srcId="{8D82E63E-39EF-4069-BF50-EBE5E51251FD}" destId="{7D09F57D-051E-46CD-801C-2FA28EAB9A3E}" srcOrd="8" destOrd="0" presId="urn:microsoft.com/office/officeart/2005/8/layout/cycle6"/>
    <dgm:cxn modelId="{96FDB1F0-70E9-4F0D-9DFD-A67DE67E5640}" type="presParOf" srcId="{8D82E63E-39EF-4069-BF50-EBE5E51251FD}" destId="{58662E2A-6EB5-441F-B337-5826882D059C}" srcOrd="9" destOrd="0" presId="urn:microsoft.com/office/officeart/2005/8/layout/cycle6"/>
    <dgm:cxn modelId="{84E65DBF-E0AA-458B-8446-89F69BC0EF88}" type="presParOf" srcId="{8D82E63E-39EF-4069-BF50-EBE5E51251FD}" destId="{939299E8-961A-4847-9D19-36BE24419C3C}" srcOrd="10" destOrd="0" presId="urn:microsoft.com/office/officeart/2005/8/layout/cycle6"/>
    <dgm:cxn modelId="{12A6ED2F-DB07-4C9E-A7E1-3D35608049DB}" type="presParOf" srcId="{8D82E63E-39EF-4069-BF50-EBE5E51251FD}" destId="{6C7474E9-3E66-438E-9074-4CA79EC65830}" srcOrd="11" destOrd="0" presId="urn:microsoft.com/office/officeart/2005/8/layout/cycle6"/>
    <dgm:cxn modelId="{B186243E-D6DF-4970-95F9-9AB393D0A3A1}" type="presParOf" srcId="{8D82E63E-39EF-4069-BF50-EBE5E51251FD}" destId="{05641D50-2E77-4E06-9710-98A3E379848F}" srcOrd="12" destOrd="0" presId="urn:microsoft.com/office/officeart/2005/8/layout/cycle6"/>
    <dgm:cxn modelId="{634D12E3-2CB2-4F04-866F-1E31C4A7DE21}" type="presParOf" srcId="{8D82E63E-39EF-4069-BF50-EBE5E51251FD}" destId="{97F923F3-C57F-4111-80CE-54EB1500486B}" srcOrd="13" destOrd="0" presId="urn:microsoft.com/office/officeart/2005/8/layout/cycle6"/>
    <dgm:cxn modelId="{2FA37F3D-B446-4378-8DCD-3152F97FA44C}" type="presParOf" srcId="{8D82E63E-39EF-4069-BF50-EBE5E51251FD}" destId="{41E58540-12E7-4DDD-ABEF-9B753E257B61}" srcOrd="14" destOrd="0" presId="urn:microsoft.com/office/officeart/2005/8/layout/cycle6"/>
    <dgm:cxn modelId="{F5ED5DC6-23C4-4212-BE8B-69D8D5A77508}" type="presParOf" srcId="{8D82E63E-39EF-4069-BF50-EBE5E51251FD}" destId="{9EC05FD0-763C-46B8-8EB6-51CCB4627308}" srcOrd="15" destOrd="0" presId="urn:microsoft.com/office/officeart/2005/8/layout/cycle6"/>
    <dgm:cxn modelId="{058D825C-54E9-4FD7-ADD7-1FB434F484E6}" type="presParOf" srcId="{8D82E63E-39EF-4069-BF50-EBE5E51251FD}" destId="{18F4586D-203C-45F7-99D3-5408A72BF38D}" srcOrd="16" destOrd="0" presId="urn:microsoft.com/office/officeart/2005/8/layout/cycle6"/>
    <dgm:cxn modelId="{85BA8EDD-B6C6-468A-BD2A-1AB7E7EB6FF6}" type="presParOf" srcId="{8D82E63E-39EF-4069-BF50-EBE5E51251FD}" destId="{66DEC0F8-C5A9-4BD7-A6F7-C39ADD4578D0}" srcOrd="17"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53D1D9-2B5C-448B-BB89-7DC5E1062214}">
      <dsp:nvSpPr>
        <dsp:cNvPr id="0" name=""/>
        <dsp:cNvSpPr/>
      </dsp:nvSpPr>
      <dsp:spPr>
        <a:xfrm>
          <a:off x="6036" y="771718"/>
          <a:ext cx="3620089" cy="4470613"/>
        </a:xfrm>
        <a:prstGeom prst="roundRect">
          <a:avLst>
            <a:gd name="adj" fmla="val 10000"/>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kern="1200" dirty="0">
              <a:latin typeface="Times New Roman" panose="02020603050405020304" pitchFamily="18" charset="0"/>
              <a:cs typeface="Times New Roman" panose="02020603050405020304" pitchFamily="18" charset="0"/>
            </a:rPr>
            <a:t>Интернет-платформа арқылы сабақ өткізу кезінде сабақ жоспарының негізінде педагог білім алушыларға өздігінен оқу/орындау үшін оқулықтан оқу материалы мен тапсырмаларды ұсынады. Сонымен қатар, интернет-платформаларда орналастырылған сабақтарды, қолжетімді сандық білім беру ресурстарын пайдалануды ұсынады.</a:t>
          </a:r>
          <a:endParaRPr lang="ru-RU" sz="2100" kern="1200" dirty="0">
            <a:latin typeface="Times New Roman" panose="02020603050405020304" pitchFamily="18" charset="0"/>
            <a:cs typeface="Times New Roman" panose="02020603050405020304" pitchFamily="18" charset="0"/>
          </a:endParaRPr>
        </a:p>
      </dsp:txBody>
      <dsp:txXfrm>
        <a:off x="112065" y="877747"/>
        <a:ext cx="3408031" cy="4258555"/>
      </dsp:txXfrm>
    </dsp:sp>
    <dsp:sp modelId="{2C3F654B-246D-4A31-8EBB-2E57B8964F63}">
      <dsp:nvSpPr>
        <dsp:cNvPr id="0" name=""/>
        <dsp:cNvSpPr/>
      </dsp:nvSpPr>
      <dsp:spPr>
        <a:xfrm rot="18158901">
          <a:off x="3212330" y="2231888"/>
          <a:ext cx="1797084" cy="37133"/>
        </a:xfrm>
        <a:custGeom>
          <a:avLst/>
          <a:gdLst/>
          <a:ahLst/>
          <a:cxnLst/>
          <a:rect l="0" t="0" r="0" b="0"/>
          <a:pathLst>
            <a:path>
              <a:moveTo>
                <a:pt x="0" y="18566"/>
              </a:moveTo>
              <a:lnTo>
                <a:pt x="1797084" y="18566"/>
              </a:lnTo>
            </a:path>
          </a:pathLst>
        </a:custGeom>
        <a:noFill/>
        <a:ln w="19050" cap="rnd"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ru-RU" sz="600" kern="1200"/>
        </a:p>
      </dsp:txBody>
      <dsp:txXfrm>
        <a:off x="4065945" y="2205527"/>
        <a:ext cx="89854" cy="89854"/>
      </dsp:txXfrm>
    </dsp:sp>
    <dsp:sp modelId="{9D6B6022-D97B-4DD5-96FF-0C624B4AABF5}">
      <dsp:nvSpPr>
        <dsp:cNvPr id="0" name=""/>
        <dsp:cNvSpPr/>
      </dsp:nvSpPr>
      <dsp:spPr>
        <a:xfrm>
          <a:off x="4595619" y="887951"/>
          <a:ext cx="2423733" cy="1211866"/>
        </a:xfrm>
        <a:prstGeom prst="roundRect">
          <a:avLst>
            <a:gd name="adj" fmla="val 10000"/>
          </a:avLst>
        </a:prstGeom>
        <a:gradFill rotWithShape="0">
          <a:gsLst>
            <a:gs pos="0">
              <a:schemeClr val="accent3">
                <a:hueOff val="0"/>
                <a:satOff val="0"/>
                <a:lumOff val="0"/>
                <a:alphaOff val="0"/>
                <a:tint val="65000"/>
                <a:lumMod val="110000"/>
              </a:schemeClr>
            </a:gs>
            <a:gs pos="88000">
              <a:schemeClr val="accent3">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b="1" kern="1200" dirty="0">
              <a:latin typeface="Times New Roman" panose="02020603050405020304" pitchFamily="18" charset="0"/>
              <a:cs typeface="Times New Roman" panose="02020603050405020304" pitchFamily="18" charset="0"/>
            </a:rPr>
            <a:t>Ұсынылатын интернет- платформалар</a:t>
          </a:r>
          <a:endParaRPr lang="ru-RU" sz="2100" kern="1200" dirty="0">
            <a:latin typeface="Times New Roman" panose="02020603050405020304" pitchFamily="18" charset="0"/>
            <a:cs typeface="Times New Roman" panose="02020603050405020304" pitchFamily="18" charset="0"/>
          </a:endParaRPr>
        </a:p>
      </dsp:txBody>
      <dsp:txXfrm>
        <a:off x="4631113" y="923445"/>
        <a:ext cx="2352745" cy="1140878"/>
      </dsp:txXfrm>
    </dsp:sp>
    <dsp:sp modelId="{17B11203-E5F9-4754-8018-6F238E5C1C2D}">
      <dsp:nvSpPr>
        <dsp:cNvPr id="0" name=""/>
        <dsp:cNvSpPr/>
      </dsp:nvSpPr>
      <dsp:spPr>
        <a:xfrm rot="19718450">
          <a:off x="6936429" y="1179901"/>
          <a:ext cx="1135342" cy="37133"/>
        </a:xfrm>
        <a:custGeom>
          <a:avLst/>
          <a:gdLst/>
          <a:ahLst/>
          <a:cxnLst/>
          <a:rect l="0" t="0" r="0" b="0"/>
          <a:pathLst>
            <a:path>
              <a:moveTo>
                <a:pt x="0" y="18566"/>
              </a:moveTo>
              <a:lnTo>
                <a:pt x="1135342" y="1856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7475716" y="1170084"/>
        <a:ext cx="56767" cy="56767"/>
      </dsp:txXfrm>
    </dsp:sp>
    <dsp:sp modelId="{1BA6D8BF-FF8A-4010-A493-461A2448D237}">
      <dsp:nvSpPr>
        <dsp:cNvPr id="0" name=""/>
        <dsp:cNvSpPr/>
      </dsp:nvSpPr>
      <dsp:spPr>
        <a:xfrm>
          <a:off x="7988847" y="537370"/>
          <a:ext cx="2423733" cy="731361"/>
        </a:xfrm>
        <a:prstGeom prst="roundRect">
          <a:avLst>
            <a:gd name="adj" fmla="val 10000"/>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kern="1200" dirty="0">
              <a:latin typeface="Times New Roman" panose="02020603050405020304" pitchFamily="18" charset="0"/>
              <a:cs typeface="Times New Roman" panose="02020603050405020304" pitchFamily="18" charset="0"/>
            </a:rPr>
            <a:t>BilimLand-imektep</a:t>
          </a:r>
          <a:endParaRPr lang="ru-RU" sz="2100" kern="1200" dirty="0">
            <a:latin typeface="Times New Roman" panose="02020603050405020304" pitchFamily="18" charset="0"/>
            <a:cs typeface="Times New Roman" panose="02020603050405020304" pitchFamily="18" charset="0"/>
          </a:endParaRPr>
        </a:p>
      </dsp:txBody>
      <dsp:txXfrm>
        <a:off x="8010268" y="558791"/>
        <a:ext cx="2380891" cy="688519"/>
      </dsp:txXfrm>
    </dsp:sp>
    <dsp:sp modelId="{CE11F5A3-89C0-4F0A-90BD-7C15A95D392B}">
      <dsp:nvSpPr>
        <dsp:cNvPr id="0" name=""/>
        <dsp:cNvSpPr/>
      </dsp:nvSpPr>
      <dsp:spPr>
        <a:xfrm rot="1002960">
          <a:off x="6997965" y="1620896"/>
          <a:ext cx="1012269" cy="37133"/>
        </a:xfrm>
        <a:custGeom>
          <a:avLst/>
          <a:gdLst/>
          <a:ahLst/>
          <a:cxnLst/>
          <a:rect l="0" t="0" r="0" b="0"/>
          <a:pathLst>
            <a:path>
              <a:moveTo>
                <a:pt x="0" y="18566"/>
              </a:moveTo>
              <a:lnTo>
                <a:pt x="1012269" y="1856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7478793" y="1614156"/>
        <a:ext cx="50613" cy="50613"/>
      </dsp:txXfrm>
    </dsp:sp>
    <dsp:sp modelId="{D5933781-0BF6-43D1-8FF4-608C28031BDA}">
      <dsp:nvSpPr>
        <dsp:cNvPr id="0" name=""/>
        <dsp:cNvSpPr/>
      </dsp:nvSpPr>
      <dsp:spPr>
        <a:xfrm>
          <a:off x="7988847" y="1450512"/>
          <a:ext cx="2423733" cy="669059"/>
        </a:xfrm>
        <a:prstGeom prst="roundRect">
          <a:avLst>
            <a:gd name="adj" fmla="val 10000"/>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kern="1200" dirty="0">
              <a:latin typeface="Times New Roman" panose="02020603050405020304" pitchFamily="18" charset="0"/>
              <a:cs typeface="Times New Roman" panose="02020603050405020304" pitchFamily="18" charset="0"/>
            </a:rPr>
            <a:t>Darin online</a:t>
          </a:r>
          <a:endParaRPr lang="ru-RU" sz="2100" kern="1200" dirty="0">
            <a:latin typeface="Times New Roman" panose="02020603050405020304" pitchFamily="18" charset="0"/>
            <a:cs typeface="Times New Roman" panose="02020603050405020304" pitchFamily="18" charset="0"/>
          </a:endParaRPr>
        </a:p>
      </dsp:txBody>
      <dsp:txXfrm>
        <a:off x="8008443" y="1470108"/>
        <a:ext cx="2384541" cy="629867"/>
      </dsp:txXfrm>
    </dsp:sp>
    <dsp:sp modelId="{E71AE2CB-5F3B-4774-A66A-56F845349068}">
      <dsp:nvSpPr>
        <dsp:cNvPr id="0" name=""/>
        <dsp:cNvSpPr/>
      </dsp:nvSpPr>
      <dsp:spPr>
        <a:xfrm rot="2991760">
          <a:off x="6752114" y="2050212"/>
          <a:ext cx="1503972" cy="37133"/>
        </a:xfrm>
        <a:custGeom>
          <a:avLst/>
          <a:gdLst/>
          <a:ahLst/>
          <a:cxnLst/>
          <a:rect l="0" t="0" r="0" b="0"/>
          <a:pathLst>
            <a:path>
              <a:moveTo>
                <a:pt x="0" y="18566"/>
              </a:moveTo>
              <a:lnTo>
                <a:pt x="1503972" y="1856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7466501" y="2031180"/>
        <a:ext cx="75198" cy="75198"/>
      </dsp:txXfrm>
    </dsp:sp>
    <dsp:sp modelId="{5A10F20C-A38F-4448-92FB-F2994839D3E2}">
      <dsp:nvSpPr>
        <dsp:cNvPr id="0" name=""/>
        <dsp:cNvSpPr/>
      </dsp:nvSpPr>
      <dsp:spPr>
        <a:xfrm>
          <a:off x="7988847" y="2301351"/>
          <a:ext cx="2423733" cy="684644"/>
        </a:xfrm>
        <a:prstGeom prst="roundRect">
          <a:avLst>
            <a:gd name="adj" fmla="val 10000"/>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kern="1200" dirty="0">
              <a:latin typeface="Times New Roman" panose="02020603050405020304" pitchFamily="18" charset="0"/>
              <a:cs typeface="Times New Roman" panose="02020603050405020304" pitchFamily="18" charset="0"/>
            </a:rPr>
            <a:t>Youtube</a:t>
          </a:r>
          <a:endParaRPr lang="ru-RU" sz="2100" kern="1200" dirty="0">
            <a:latin typeface="Times New Roman" panose="02020603050405020304" pitchFamily="18" charset="0"/>
            <a:cs typeface="Times New Roman" panose="02020603050405020304" pitchFamily="18" charset="0"/>
          </a:endParaRPr>
        </a:p>
      </dsp:txBody>
      <dsp:txXfrm>
        <a:off x="8008900" y="2321404"/>
        <a:ext cx="2383627" cy="644538"/>
      </dsp:txXfrm>
    </dsp:sp>
    <dsp:sp modelId="{8D128A00-FB1F-4F6E-A5F4-3D87B010B89A}">
      <dsp:nvSpPr>
        <dsp:cNvPr id="0" name=""/>
        <dsp:cNvSpPr/>
      </dsp:nvSpPr>
      <dsp:spPr>
        <a:xfrm rot="3469322">
          <a:off x="3200637" y="3758879"/>
          <a:ext cx="1820471" cy="37133"/>
        </a:xfrm>
        <a:custGeom>
          <a:avLst/>
          <a:gdLst/>
          <a:ahLst/>
          <a:cxnLst/>
          <a:rect l="0" t="0" r="0" b="0"/>
          <a:pathLst>
            <a:path>
              <a:moveTo>
                <a:pt x="0" y="18566"/>
              </a:moveTo>
              <a:lnTo>
                <a:pt x="1820471" y="18566"/>
              </a:lnTo>
            </a:path>
          </a:pathLst>
        </a:custGeom>
        <a:noFill/>
        <a:ln w="19050" cap="rnd"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ru-RU" sz="600" kern="1200"/>
        </a:p>
      </dsp:txBody>
      <dsp:txXfrm>
        <a:off x="4065360" y="3731935"/>
        <a:ext cx="91023" cy="91023"/>
      </dsp:txXfrm>
    </dsp:sp>
    <dsp:sp modelId="{0C27429C-510D-4612-9A12-DFDABA1A5DF3}">
      <dsp:nvSpPr>
        <dsp:cNvPr id="0" name=""/>
        <dsp:cNvSpPr/>
      </dsp:nvSpPr>
      <dsp:spPr>
        <a:xfrm>
          <a:off x="4595619" y="3941935"/>
          <a:ext cx="2423733" cy="1211866"/>
        </a:xfrm>
        <a:prstGeom prst="roundRect">
          <a:avLst>
            <a:gd name="adj" fmla="val 10000"/>
          </a:avLst>
        </a:prstGeom>
        <a:gradFill rotWithShape="0">
          <a:gsLst>
            <a:gs pos="0">
              <a:schemeClr val="accent3">
                <a:hueOff val="0"/>
                <a:satOff val="0"/>
                <a:lumOff val="0"/>
                <a:alphaOff val="0"/>
                <a:tint val="65000"/>
                <a:lumMod val="110000"/>
              </a:schemeClr>
            </a:gs>
            <a:gs pos="88000">
              <a:schemeClr val="accent3">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b="1" kern="1200" dirty="0">
              <a:latin typeface="Times New Roman" panose="02020603050405020304" pitchFamily="18" charset="0"/>
              <a:cs typeface="Times New Roman" panose="02020603050405020304" pitchFamily="18" charset="0"/>
            </a:rPr>
            <a:t>Цифрлық білім беру ресурстары</a:t>
          </a:r>
          <a:endParaRPr lang="ru-RU" sz="2100" kern="1200" dirty="0">
            <a:latin typeface="Times New Roman" panose="02020603050405020304" pitchFamily="18" charset="0"/>
            <a:cs typeface="Times New Roman" panose="02020603050405020304" pitchFamily="18" charset="0"/>
          </a:endParaRPr>
        </a:p>
      </dsp:txBody>
      <dsp:txXfrm>
        <a:off x="4631113" y="3977429"/>
        <a:ext cx="2352745" cy="1140878"/>
      </dsp:txXfrm>
    </dsp:sp>
    <dsp:sp modelId="{0CF28847-0EFE-4EF9-B942-20451AA195A4}">
      <dsp:nvSpPr>
        <dsp:cNvPr id="0" name=""/>
        <dsp:cNvSpPr/>
      </dsp:nvSpPr>
      <dsp:spPr>
        <a:xfrm rot="18716157">
          <a:off x="6778756" y="3989723"/>
          <a:ext cx="1450687" cy="37133"/>
        </a:xfrm>
        <a:custGeom>
          <a:avLst/>
          <a:gdLst/>
          <a:ahLst/>
          <a:cxnLst/>
          <a:rect l="0" t="0" r="0" b="0"/>
          <a:pathLst>
            <a:path>
              <a:moveTo>
                <a:pt x="0" y="18566"/>
              </a:moveTo>
              <a:lnTo>
                <a:pt x="1450687" y="1856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7467833" y="3972023"/>
        <a:ext cx="72534" cy="72534"/>
      </dsp:txXfrm>
    </dsp:sp>
    <dsp:sp modelId="{CF12B920-0848-4D62-96A4-F5AC4452F0EE}">
      <dsp:nvSpPr>
        <dsp:cNvPr id="0" name=""/>
        <dsp:cNvSpPr/>
      </dsp:nvSpPr>
      <dsp:spPr>
        <a:xfrm>
          <a:off x="7988847" y="3167776"/>
          <a:ext cx="2423733" cy="601873"/>
        </a:xfrm>
        <a:prstGeom prst="roundRect">
          <a:avLst>
            <a:gd name="adj" fmla="val 10000"/>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kern="1200" dirty="0">
              <a:latin typeface="Times New Roman" panose="02020603050405020304" pitchFamily="18" charset="0"/>
              <a:cs typeface="Times New Roman" panose="02020603050405020304" pitchFamily="18" charset="0"/>
            </a:rPr>
            <a:t>GoogleClassRoom</a:t>
          </a:r>
          <a:endParaRPr lang="ru-RU" sz="2100" kern="1200" dirty="0">
            <a:latin typeface="Times New Roman" panose="02020603050405020304" pitchFamily="18" charset="0"/>
            <a:cs typeface="Times New Roman" panose="02020603050405020304" pitchFamily="18" charset="0"/>
          </a:endParaRPr>
        </a:p>
      </dsp:txBody>
      <dsp:txXfrm>
        <a:off x="8006475" y="3185404"/>
        <a:ext cx="2388477" cy="566617"/>
      </dsp:txXfrm>
    </dsp:sp>
    <dsp:sp modelId="{BDE5F8FB-0D04-4689-86C1-58E7A9E5E25E}">
      <dsp:nvSpPr>
        <dsp:cNvPr id="0" name=""/>
        <dsp:cNvSpPr/>
      </dsp:nvSpPr>
      <dsp:spPr>
        <a:xfrm rot="20582927">
          <a:off x="6997336" y="4381550"/>
          <a:ext cx="1013528" cy="37133"/>
        </a:xfrm>
        <a:custGeom>
          <a:avLst/>
          <a:gdLst/>
          <a:ahLst/>
          <a:cxnLst/>
          <a:rect l="0" t="0" r="0" b="0"/>
          <a:pathLst>
            <a:path>
              <a:moveTo>
                <a:pt x="0" y="18566"/>
              </a:moveTo>
              <a:lnTo>
                <a:pt x="1013528" y="1856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7478762" y="4374779"/>
        <a:ext cx="50676" cy="50676"/>
      </dsp:txXfrm>
    </dsp:sp>
    <dsp:sp modelId="{0FFB4042-B71F-494B-BF4E-D2E69E4D58B7}">
      <dsp:nvSpPr>
        <dsp:cNvPr id="0" name=""/>
        <dsp:cNvSpPr/>
      </dsp:nvSpPr>
      <dsp:spPr>
        <a:xfrm>
          <a:off x="7988847" y="3951430"/>
          <a:ext cx="2423733" cy="601873"/>
        </a:xfrm>
        <a:prstGeom prst="roundRect">
          <a:avLst>
            <a:gd name="adj" fmla="val 10000"/>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kk-KZ" sz="2100" kern="1200" dirty="0">
              <a:latin typeface="Times New Roman" panose="02020603050405020304" pitchFamily="18" charset="0"/>
              <a:cs typeface="Times New Roman" panose="02020603050405020304" pitchFamily="18" charset="0"/>
            </a:rPr>
            <a:t>Whatsapp</a:t>
          </a:r>
          <a:endParaRPr lang="ru-RU" sz="2100" kern="1200" dirty="0">
            <a:latin typeface="Times New Roman" panose="02020603050405020304" pitchFamily="18" charset="0"/>
            <a:cs typeface="Times New Roman" panose="02020603050405020304" pitchFamily="18" charset="0"/>
          </a:endParaRPr>
        </a:p>
      </dsp:txBody>
      <dsp:txXfrm>
        <a:off x="8006475" y="3969058"/>
        <a:ext cx="2388477" cy="566617"/>
      </dsp:txXfrm>
    </dsp:sp>
    <dsp:sp modelId="{6F07AFC1-20DC-4765-A200-8D9426916D5C}">
      <dsp:nvSpPr>
        <dsp:cNvPr id="0" name=""/>
        <dsp:cNvSpPr/>
      </dsp:nvSpPr>
      <dsp:spPr>
        <a:xfrm rot="1603550">
          <a:off x="6961373" y="4773377"/>
          <a:ext cx="1085453" cy="37133"/>
        </a:xfrm>
        <a:custGeom>
          <a:avLst/>
          <a:gdLst/>
          <a:ahLst/>
          <a:cxnLst/>
          <a:rect l="0" t="0" r="0" b="0"/>
          <a:pathLst>
            <a:path>
              <a:moveTo>
                <a:pt x="0" y="18566"/>
              </a:moveTo>
              <a:lnTo>
                <a:pt x="1085453" y="1856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7476963" y="4764808"/>
        <a:ext cx="54272" cy="54272"/>
      </dsp:txXfrm>
    </dsp:sp>
    <dsp:sp modelId="{982C7A3F-91E1-4196-8BEF-1DEA9E5A6AD0}">
      <dsp:nvSpPr>
        <dsp:cNvPr id="0" name=""/>
        <dsp:cNvSpPr/>
      </dsp:nvSpPr>
      <dsp:spPr>
        <a:xfrm>
          <a:off x="7988847" y="4735083"/>
          <a:ext cx="2423733" cy="601873"/>
        </a:xfrm>
        <a:prstGeom prst="roundRect">
          <a:avLst>
            <a:gd name="adj" fmla="val 10000"/>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Times New Roman" panose="02020603050405020304" pitchFamily="18" charset="0"/>
              <a:cs typeface="Times New Roman" panose="02020603050405020304" pitchFamily="18" charset="0"/>
            </a:rPr>
            <a:t>Telegram</a:t>
          </a:r>
          <a:endParaRPr lang="ru-RU" sz="2100" kern="1200" dirty="0">
            <a:latin typeface="Times New Roman" panose="02020603050405020304" pitchFamily="18" charset="0"/>
            <a:cs typeface="Times New Roman" panose="02020603050405020304" pitchFamily="18" charset="0"/>
          </a:endParaRPr>
        </a:p>
      </dsp:txBody>
      <dsp:txXfrm>
        <a:off x="8006475" y="4752711"/>
        <a:ext cx="2388477" cy="5666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4323D-CE2F-4AD7-BDFF-C23EF738FA8B}">
      <dsp:nvSpPr>
        <dsp:cNvPr id="0" name=""/>
        <dsp:cNvSpPr/>
      </dsp:nvSpPr>
      <dsp:spPr>
        <a:xfrm>
          <a:off x="4270183" y="-49546"/>
          <a:ext cx="2373752" cy="1092609"/>
        </a:xfrm>
        <a:prstGeom prst="roundRect">
          <a:avLst/>
        </a:prstGeom>
        <a:solidFill>
          <a:schemeClr val="lt1">
            <a:hueOff val="0"/>
            <a:satOff val="0"/>
            <a:lumOff val="0"/>
            <a:alphaOff val="0"/>
          </a:schemeClr>
        </a:solidFill>
        <a:ln w="19050"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kk-KZ" sz="1800" b="1" kern="1200" dirty="0">
              <a:solidFill>
                <a:srgbClr val="FF0000"/>
              </a:solidFill>
              <a:latin typeface="Times New Roman" panose="02020603050405020304" pitchFamily="18" charset="0"/>
              <a:cs typeface="Times New Roman" panose="02020603050405020304" pitchFamily="18" charset="0"/>
            </a:rPr>
            <a:t>Оқушының оқу мақсатын түсінуіне және қабылдауына көмектесіңіз.</a:t>
          </a:r>
          <a:endParaRPr lang="ru-RU" sz="1800" b="1" kern="1200" dirty="0">
            <a:solidFill>
              <a:srgbClr val="FF0000"/>
            </a:solidFill>
            <a:latin typeface="Times New Roman" panose="02020603050405020304" pitchFamily="18" charset="0"/>
            <a:cs typeface="Times New Roman" panose="02020603050405020304" pitchFamily="18" charset="0"/>
          </a:endParaRPr>
        </a:p>
      </dsp:txBody>
      <dsp:txXfrm>
        <a:off x="4323520" y="3791"/>
        <a:ext cx="2267078" cy="985935"/>
      </dsp:txXfrm>
    </dsp:sp>
    <dsp:sp modelId="{46F246E2-D98A-4A1C-BA52-265DC206ACF0}">
      <dsp:nvSpPr>
        <dsp:cNvPr id="0" name=""/>
        <dsp:cNvSpPr/>
      </dsp:nvSpPr>
      <dsp:spPr>
        <a:xfrm>
          <a:off x="4826495" y="673387"/>
          <a:ext cx="5146156" cy="5146156"/>
        </a:xfrm>
        <a:custGeom>
          <a:avLst/>
          <a:gdLst/>
          <a:ahLst/>
          <a:cxnLst/>
          <a:rect l="0" t="0" r="0" b="0"/>
          <a:pathLst>
            <a:path>
              <a:moveTo>
                <a:pt x="1834949" y="108144"/>
              </a:moveTo>
              <a:arcTo wR="2573078" hR="2573078" stAng="15199775" swAng="2450413"/>
            </a:path>
          </a:pathLst>
        </a:custGeom>
        <a:noFill/>
        <a:ln w="12700" cap="rnd"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5E3C005-DAA0-4B93-A16F-D3ED067974AB}">
      <dsp:nvSpPr>
        <dsp:cNvPr id="0" name=""/>
        <dsp:cNvSpPr/>
      </dsp:nvSpPr>
      <dsp:spPr>
        <a:xfrm>
          <a:off x="7584295" y="906504"/>
          <a:ext cx="2696021" cy="1735085"/>
        </a:xfrm>
        <a:prstGeom prst="roundRect">
          <a:avLst/>
        </a:prstGeom>
        <a:solidFill>
          <a:schemeClr val="lt1">
            <a:hueOff val="0"/>
            <a:satOff val="0"/>
            <a:lumOff val="0"/>
            <a:alphaOff val="0"/>
          </a:schemeClr>
        </a:solidFill>
        <a:ln w="19050"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kk-KZ" sz="1600" b="1" kern="1200" dirty="0">
              <a:solidFill>
                <a:srgbClr val="FF0000"/>
              </a:solidFill>
              <a:latin typeface="Times New Roman" panose="02020603050405020304" pitchFamily="18" charset="0"/>
              <a:cs typeface="Times New Roman" panose="02020603050405020304" pitchFamily="18" charset="0"/>
            </a:rPr>
            <a:t>Тапсырмаларды орындау кезінде, онлайн сабақ барысында және қорытындылау кезеңінде үш маңызды сұраққа жауап іздеңіз</a:t>
          </a:r>
          <a:endParaRPr lang="ru-RU" sz="1600" b="1" kern="1200" dirty="0">
            <a:solidFill>
              <a:srgbClr val="FF0000"/>
            </a:solidFill>
            <a:latin typeface="Times New Roman" panose="02020603050405020304" pitchFamily="18" charset="0"/>
            <a:cs typeface="Times New Roman" panose="02020603050405020304" pitchFamily="18" charset="0"/>
          </a:endParaRPr>
        </a:p>
      </dsp:txBody>
      <dsp:txXfrm>
        <a:off x="7668995" y="991204"/>
        <a:ext cx="2526621" cy="1565685"/>
      </dsp:txXfrm>
    </dsp:sp>
    <dsp:sp modelId="{28F65267-332F-4FA3-AC96-EA2F98CBF4CD}">
      <dsp:nvSpPr>
        <dsp:cNvPr id="0" name=""/>
        <dsp:cNvSpPr/>
      </dsp:nvSpPr>
      <dsp:spPr>
        <a:xfrm>
          <a:off x="4016661" y="401223"/>
          <a:ext cx="5146156" cy="5146156"/>
        </a:xfrm>
        <a:custGeom>
          <a:avLst/>
          <a:gdLst/>
          <a:ahLst/>
          <a:cxnLst/>
          <a:rect l="0" t="0" r="0" b="0"/>
          <a:pathLst>
            <a:path>
              <a:moveTo>
                <a:pt x="5126429" y="2255070"/>
              </a:moveTo>
              <a:arcTo wR="2573078" hR="2573078" stAng="21174038" swAng="1969218"/>
            </a:path>
          </a:pathLst>
        </a:custGeom>
        <a:noFill/>
        <a:ln w="12700" cap="rnd"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02AC70B-7D4C-4FC8-BF9F-71BCCB240FCA}">
      <dsp:nvSpPr>
        <dsp:cNvPr id="0" name=""/>
        <dsp:cNvSpPr/>
      </dsp:nvSpPr>
      <dsp:spPr>
        <a:xfrm>
          <a:off x="7416629" y="4104322"/>
          <a:ext cx="2366355" cy="1427766"/>
        </a:xfrm>
        <a:prstGeom prst="roundRect">
          <a:avLst/>
        </a:prstGeom>
        <a:solidFill>
          <a:schemeClr val="lt1">
            <a:hueOff val="0"/>
            <a:satOff val="0"/>
            <a:lumOff val="0"/>
            <a:alphaOff val="0"/>
          </a:schemeClr>
        </a:solidFill>
        <a:ln w="19050"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kk-KZ" sz="2000" b="1" kern="1200" dirty="0">
              <a:solidFill>
                <a:srgbClr val="FF0000"/>
              </a:solidFill>
              <a:latin typeface="Times New Roman" panose="02020603050405020304" pitchFamily="18" charset="0"/>
              <a:cs typeface="Times New Roman" panose="02020603050405020304" pitchFamily="18" charset="0"/>
            </a:rPr>
            <a:t>Сипаттамалық кері байланыс беруге тырысыңыз</a:t>
          </a:r>
          <a:endParaRPr lang="ru-RU" sz="2000" b="1" kern="1200" dirty="0">
            <a:solidFill>
              <a:srgbClr val="FF0000"/>
            </a:solidFill>
            <a:latin typeface="Times New Roman" panose="02020603050405020304" pitchFamily="18" charset="0"/>
            <a:cs typeface="Times New Roman" panose="02020603050405020304" pitchFamily="18" charset="0"/>
          </a:endParaRPr>
        </a:p>
      </dsp:txBody>
      <dsp:txXfrm>
        <a:off x="7486327" y="4174020"/>
        <a:ext cx="2226959" cy="1288370"/>
      </dsp:txXfrm>
    </dsp:sp>
    <dsp:sp modelId="{7D09F57D-051E-46CD-801C-2FA28EAB9A3E}">
      <dsp:nvSpPr>
        <dsp:cNvPr id="0" name=""/>
        <dsp:cNvSpPr/>
      </dsp:nvSpPr>
      <dsp:spPr>
        <a:xfrm>
          <a:off x="4951403" y="446242"/>
          <a:ext cx="5146156" cy="5146156"/>
        </a:xfrm>
        <a:custGeom>
          <a:avLst/>
          <a:gdLst/>
          <a:ahLst/>
          <a:cxnLst/>
          <a:rect l="0" t="0" r="0" b="0"/>
          <a:pathLst>
            <a:path>
              <a:moveTo>
                <a:pt x="3111903" y="5089106"/>
              </a:moveTo>
              <a:arcTo wR="2573078" hR="2573078" stAng="4674737" swAng="2042439"/>
            </a:path>
          </a:pathLst>
        </a:custGeom>
        <a:noFill/>
        <a:ln w="12700" cap="rnd"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8662E2A-6EB5-441F-B337-5826882D059C}">
      <dsp:nvSpPr>
        <dsp:cNvPr id="0" name=""/>
        <dsp:cNvSpPr/>
      </dsp:nvSpPr>
      <dsp:spPr>
        <a:xfrm>
          <a:off x="4365795" y="4992500"/>
          <a:ext cx="2182528" cy="1300827"/>
        </a:xfrm>
        <a:prstGeom prst="roundRect">
          <a:avLst/>
        </a:prstGeom>
        <a:solidFill>
          <a:schemeClr val="lt1">
            <a:hueOff val="0"/>
            <a:satOff val="0"/>
            <a:lumOff val="0"/>
            <a:alphaOff val="0"/>
          </a:schemeClr>
        </a:solidFill>
        <a:ln w="19050"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kk-KZ" sz="1800" b="1" kern="1200" dirty="0">
              <a:solidFill>
                <a:srgbClr val="FF0000"/>
              </a:solidFill>
              <a:latin typeface="Times New Roman" panose="02020603050405020304" pitchFamily="18" charset="0"/>
              <a:cs typeface="Times New Roman" panose="02020603050405020304" pitchFamily="18" charset="0"/>
            </a:rPr>
            <a:t>Кері байланысты тұрақты түрде және уақтылы ұсыныңыз</a:t>
          </a:r>
          <a:endParaRPr lang="ru-RU" sz="1800" b="1" kern="1200" dirty="0">
            <a:solidFill>
              <a:srgbClr val="FF0000"/>
            </a:solidFill>
            <a:latin typeface="Times New Roman" panose="02020603050405020304" pitchFamily="18" charset="0"/>
            <a:cs typeface="Times New Roman" panose="02020603050405020304" pitchFamily="18" charset="0"/>
          </a:endParaRPr>
        </a:p>
      </dsp:txBody>
      <dsp:txXfrm>
        <a:off x="4429296" y="5056001"/>
        <a:ext cx="2055526" cy="1173825"/>
      </dsp:txXfrm>
    </dsp:sp>
    <dsp:sp modelId="{6C7474E9-3E66-438E-9074-4CA79EC65830}">
      <dsp:nvSpPr>
        <dsp:cNvPr id="0" name=""/>
        <dsp:cNvSpPr/>
      </dsp:nvSpPr>
      <dsp:spPr>
        <a:xfrm>
          <a:off x="945855" y="397243"/>
          <a:ext cx="5146156" cy="5146156"/>
        </a:xfrm>
        <a:custGeom>
          <a:avLst/>
          <a:gdLst/>
          <a:ahLst/>
          <a:cxnLst/>
          <a:rect l="0" t="0" r="0" b="0"/>
          <a:pathLst>
            <a:path>
              <a:moveTo>
                <a:pt x="3406946" y="5007291"/>
              </a:moveTo>
              <a:arcTo wR="2573078" hR="2573078" stAng="4265430" swAng="1822473"/>
            </a:path>
          </a:pathLst>
        </a:custGeom>
        <a:noFill/>
        <a:ln w="12700" cap="rnd"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5641D50-2E77-4E06-9710-98A3E379848F}">
      <dsp:nvSpPr>
        <dsp:cNvPr id="0" name=""/>
        <dsp:cNvSpPr/>
      </dsp:nvSpPr>
      <dsp:spPr>
        <a:xfrm>
          <a:off x="1062193" y="3426694"/>
          <a:ext cx="2467279" cy="2062594"/>
        </a:xfrm>
        <a:prstGeom prst="roundRect">
          <a:avLst/>
        </a:prstGeom>
        <a:solidFill>
          <a:schemeClr val="lt1">
            <a:hueOff val="0"/>
            <a:satOff val="0"/>
            <a:lumOff val="0"/>
            <a:alphaOff val="0"/>
          </a:schemeClr>
        </a:solidFill>
        <a:ln w="19050"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kk-KZ" sz="1600" b="1" kern="1200" dirty="0">
              <a:solidFill>
                <a:srgbClr val="FF0000"/>
              </a:solidFill>
              <a:latin typeface="Times New Roman" panose="02020603050405020304" pitchFamily="18" charset="0"/>
              <a:cs typeface="Times New Roman" panose="02020603050405020304" pitchFamily="18" charset="0"/>
            </a:rPr>
            <a:t>Оқушыға кері байланыс оны сынау үшін емес, өз жетістіктерін одан әрі жетілдіруіне көмектесу үшін ұсынылатынын түсіндіріңіз</a:t>
          </a:r>
          <a:endParaRPr lang="ru-RU" sz="1600" b="1" kern="1200" dirty="0">
            <a:solidFill>
              <a:srgbClr val="FF0000"/>
            </a:solidFill>
            <a:latin typeface="Times New Roman" panose="02020603050405020304" pitchFamily="18" charset="0"/>
            <a:cs typeface="Times New Roman" panose="02020603050405020304" pitchFamily="18" charset="0"/>
          </a:endParaRPr>
        </a:p>
      </dsp:txBody>
      <dsp:txXfrm>
        <a:off x="1162881" y="3527382"/>
        <a:ext cx="2265903" cy="1861218"/>
      </dsp:txXfrm>
    </dsp:sp>
    <dsp:sp modelId="{41E58540-12E7-4DDD-ABEF-9B753E257B61}">
      <dsp:nvSpPr>
        <dsp:cNvPr id="0" name=""/>
        <dsp:cNvSpPr/>
      </dsp:nvSpPr>
      <dsp:spPr>
        <a:xfrm>
          <a:off x="1843379" y="-90813"/>
          <a:ext cx="5146156" cy="5146156"/>
        </a:xfrm>
        <a:custGeom>
          <a:avLst/>
          <a:gdLst/>
          <a:ahLst/>
          <a:cxnLst/>
          <a:rect l="0" t="0" r="0" b="0"/>
          <a:pathLst>
            <a:path>
              <a:moveTo>
                <a:pt x="175438" y="3506918"/>
              </a:moveTo>
              <a:arcTo wR="2573078" hR="2573078" stAng="9523196" swAng="1501925"/>
            </a:path>
          </a:pathLst>
        </a:custGeom>
        <a:noFill/>
        <a:ln w="12700" cap="rnd"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EC05FD0-763C-46B8-8EB6-51CCB4627308}">
      <dsp:nvSpPr>
        <dsp:cNvPr id="0" name=""/>
        <dsp:cNvSpPr/>
      </dsp:nvSpPr>
      <dsp:spPr>
        <a:xfrm>
          <a:off x="757133" y="985605"/>
          <a:ext cx="2597131" cy="1316932"/>
        </a:xfrm>
        <a:prstGeom prst="roundRect">
          <a:avLst/>
        </a:prstGeom>
        <a:solidFill>
          <a:schemeClr val="lt1">
            <a:hueOff val="0"/>
            <a:satOff val="0"/>
            <a:lumOff val="0"/>
            <a:alphaOff val="0"/>
          </a:schemeClr>
        </a:solidFill>
        <a:ln w="19050"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kk-KZ" sz="1600" b="1" kern="1200" dirty="0">
              <a:solidFill>
                <a:srgbClr val="FF0000"/>
              </a:solidFill>
              <a:latin typeface="Times New Roman" panose="02020603050405020304" pitchFamily="18" charset="0"/>
              <a:cs typeface="Times New Roman" panose="02020603050405020304" pitchFamily="18" charset="0"/>
            </a:rPr>
            <a:t>Оқушыларға сабақтың мақсатын талқылау және тапсырмаларды орындау кезінде сұрақ қоюды ұсыныңыз</a:t>
          </a:r>
          <a:endParaRPr lang="ru-RU" sz="1600" b="1" kern="1200" dirty="0">
            <a:solidFill>
              <a:srgbClr val="FF0000"/>
            </a:solidFill>
            <a:latin typeface="Times New Roman" panose="02020603050405020304" pitchFamily="18" charset="0"/>
            <a:cs typeface="Times New Roman" panose="02020603050405020304" pitchFamily="18" charset="0"/>
          </a:endParaRPr>
        </a:p>
      </dsp:txBody>
      <dsp:txXfrm>
        <a:off x="821420" y="1049892"/>
        <a:ext cx="2468557" cy="1188358"/>
      </dsp:txXfrm>
    </dsp:sp>
    <dsp:sp modelId="{66DEC0F8-C5A9-4BD7-A6F7-C39ADD4578D0}">
      <dsp:nvSpPr>
        <dsp:cNvPr id="0" name=""/>
        <dsp:cNvSpPr/>
      </dsp:nvSpPr>
      <dsp:spPr>
        <a:xfrm>
          <a:off x="1024549" y="697391"/>
          <a:ext cx="5146156" cy="5146156"/>
        </a:xfrm>
        <a:custGeom>
          <a:avLst/>
          <a:gdLst/>
          <a:ahLst/>
          <a:cxnLst/>
          <a:rect l="0" t="0" r="0" b="0"/>
          <a:pathLst>
            <a:path>
              <a:moveTo>
                <a:pt x="1406412" y="279691"/>
              </a:moveTo>
              <a:arcTo wR="2573078" hR="2573078" stAng="14582230" swAng="2501957"/>
            </a:path>
          </a:pathLst>
        </a:custGeom>
        <a:noFill/>
        <a:ln w="12700" cap="rnd"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129723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3292362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2694754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0E7251-01A5-4E85-AFA0-81E54B9C427A}" type="datetimeFigureOut">
              <a:rPr lang="ru-RU" smtClean="0"/>
              <a:t>18.08.2020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1430929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0E7251-01A5-4E85-AFA0-81E54B9C427A}" type="datetimeFigureOut">
              <a:rPr lang="ru-RU" smtClean="0"/>
              <a:t>18.08.2020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3401378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380E7251-01A5-4E85-AFA0-81E54B9C427A}" type="datetimeFigureOut">
              <a:rPr lang="ru-RU" smtClean="0"/>
              <a:t>18.08.2020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2673752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0E7251-01A5-4E85-AFA0-81E54B9C427A}" type="datetimeFigureOut">
              <a:rPr lang="ru-RU" smtClean="0"/>
              <a:t>18.08.2020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1431631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380E7251-01A5-4E85-AFA0-81E54B9C427A}" type="datetimeFigureOut">
              <a:rPr lang="ru-RU" smtClean="0"/>
              <a:t>18.08.2020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20015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0E7251-01A5-4E85-AFA0-81E54B9C427A}" type="datetimeFigureOut">
              <a:rPr lang="ru-RU" smtClean="0"/>
              <a:t>18.08.2020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3545256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83321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87340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1929093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40208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374570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38530464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0E7251-01A5-4E85-AFA0-81E54B9C427A}" type="datetimeFigureOut">
              <a:rPr lang="ru-RU" smtClean="0"/>
              <a:t>18.08.2020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29DC6E-B9F0-40F4-9F26-8488BA2D5738}" type="slidenum">
              <a:rPr lang="ru-RU" smtClean="0"/>
              <a:t>‹#›</a:t>
            </a:fld>
            <a:endParaRPr lang="ru-RU"/>
          </a:p>
        </p:txBody>
      </p:sp>
    </p:spTree>
    <p:extLst>
      <p:ext uri="{BB962C8B-B14F-4D97-AF65-F5344CB8AC3E}">
        <p14:creationId xmlns:p14="http://schemas.microsoft.com/office/powerpoint/2010/main" val="1320850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80E7251-01A5-4E85-AFA0-81E54B9C427A}" type="datetimeFigureOut">
              <a:rPr lang="ru-RU" smtClean="0"/>
              <a:t>18.08.2020</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529DC6E-B9F0-40F4-9F26-8488BA2D5738}" type="slidenum">
              <a:rPr lang="ru-RU" smtClean="0"/>
              <a:t>‹#›</a:t>
            </a:fld>
            <a:endParaRPr lang="ru-RU"/>
          </a:p>
        </p:txBody>
      </p:sp>
    </p:spTree>
    <p:extLst>
      <p:ext uri="{BB962C8B-B14F-4D97-AF65-F5344CB8AC3E}">
        <p14:creationId xmlns:p14="http://schemas.microsoft.com/office/powerpoint/2010/main" val="7438457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7" Type="http://schemas.openxmlformats.org/officeDocument/2006/relationships/image" Target="../media/image6.png" /><Relationship Id="rId2" Type="http://schemas.openxmlformats.org/officeDocument/2006/relationships/image" Target="../media/image1.jpeg" /><Relationship Id="rId1" Type="http://schemas.openxmlformats.org/officeDocument/2006/relationships/slideLayout" Target="../slideLayouts/slideLayout1.xml" /><Relationship Id="rId6" Type="http://schemas.openxmlformats.org/officeDocument/2006/relationships/image" Target="../media/image5.png" /><Relationship Id="rId5" Type="http://schemas.openxmlformats.org/officeDocument/2006/relationships/image" Target="../media/image4.jpeg"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8" Type="http://schemas.openxmlformats.org/officeDocument/2006/relationships/image" Target="../media/image8.jpeg" /><Relationship Id="rId3" Type="http://schemas.openxmlformats.org/officeDocument/2006/relationships/diagramLayout" Target="../diagrams/layout1.xml" /><Relationship Id="rId7" Type="http://schemas.openxmlformats.org/officeDocument/2006/relationships/image" Target="../media/image7.jpeg" /><Relationship Id="rId12" Type="http://schemas.openxmlformats.org/officeDocument/2006/relationships/image" Target="../media/image6.png"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11" Type="http://schemas.openxmlformats.org/officeDocument/2006/relationships/image" Target="../media/image10.png" /><Relationship Id="rId5" Type="http://schemas.openxmlformats.org/officeDocument/2006/relationships/diagramColors" Target="../diagrams/colors1.xml" /><Relationship Id="rId10" Type="http://schemas.openxmlformats.org/officeDocument/2006/relationships/image" Target="../media/image9.jpeg" /><Relationship Id="rId4" Type="http://schemas.openxmlformats.org/officeDocument/2006/relationships/diagramQuickStyle" Target="../diagrams/quickStyle1.xml" /><Relationship Id="rId9" Type="http://schemas.openxmlformats.org/officeDocument/2006/relationships/image" Target="../media/image3.png" /></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 /><Relationship Id="rId2" Type="http://schemas.openxmlformats.org/officeDocument/2006/relationships/diagramData" Target="../diagrams/data2.xml" /><Relationship Id="rId1" Type="http://schemas.openxmlformats.org/officeDocument/2006/relationships/slideLayout" Target="../slideLayouts/slideLayout2.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4.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video" Target="../media/media1.mp4" /><Relationship Id="rId1" Type="http://schemas.microsoft.com/office/2007/relationships/media" Target="../media/media1.mp4" /><Relationship Id="rId4" Type="http://schemas.openxmlformats.org/officeDocument/2006/relationships/image" Target="../media/image13.png" /></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video" Target="../media/media2.mp4" /><Relationship Id="rId1" Type="http://schemas.microsoft.com/office/2007/relationships/media" Target="../media/media2.mp4" /><Relationship Id="rId4" Type="http://schemas.openxmlformats.org/officeDocument/2006/relationships/image" Target="../media/image14.png" /></Relationships>
</file>

<file path=ppt/slides/_rels/slide7.xml.rels><?xml version="1.0" encoding="UTF-8" standalone="yes"?>
<Relationships xmlns="http://schemas.openxmlformats.org/package/2006/relationships"><Relationship Id="rId2" Type="http://schemas.openxmlformats.org/officeDocument/2006/relationships/image" Target="../media/image15.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video" Target="../media/media3.mp4" /><Relationship Id="rId1" Type="http://schemas.microsoft.com/office/2007/relationships/media" Target="../media/media3.mp4" /><Relationship Id="rId4" Type="http://schemas.openxmlformats.org/officeDocument/2006/relationships/image" Target="../media/image16.png" /></Relationships>
</file>

<file path=ppt/slides/_rels/slide9.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image" Target="../media/image17.pn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video" Target="../media/media4.mp4" /><Relationship Id="rId1" Type="http://schemas.microsoft.com/office/2007/relationships/media" Target="../media/media4.mp4" /><Relationship Id="rId4" Type="http://schemas.openxmlformats.org/officeDocument/2006/relationships/image" Target="../media/image19.png"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917628" y="2898687"/>
            <a:ext cx="7766936" cy="1646302"/>
          </a:xfrm>
        </p:spPr>
        <p:txBody>
          <a:bodyPr/>
          <a:lstStyle/>
          <a:p>
            <a:pPr algn="ctr"/>
            <a:r>
              <a:rPr lang="kk-KZ" sz="4000" b="1" dirty="0">
                <a:latin typeface="Times New Roman" panose="02020603050405020304" pitchFamily="18" charset="0"/>
                <a:cs typeface="Times New Roman" panose="02020603050405020304" pitchFamily="18" charset="0"/>
              </a:rPr>
              <a:t>Интернет платформалар арқылы сабақ өткізу кезінде білім алушылардың оқу жетістіктерін бағалауды қалай ұйымдастыру керек?</a:t>
            </a:r>
            <a:endParaRPr lang="ru-RU" sz="40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717932" y="4962433"/>
            <a:ext cx="8369371" cy="1019064"/>
          </a:xfrm>
        </p:spPr>
        <p:txBody>
          <a:bodyPr>
            <a:noAutofit/>
          </a:bodyPr>
          <a:lstStyle/>
          <a:p>
            <a:pPr algn="ctr"/>
            <a:r>
              <a:rPr lang="ru-RU" sz="2800" b="1" dirty="0" err="1">
                <a:solidFill>
                  <a:schemeClr val="tx1"/>
                </a:solidFill>
                <a:latin typeface="Times New Roman" panose="02020603050405020304" pitchFamily="18" charset="0"/>
                <a:cs typeface="Times New Roman" panose="02020603050405020304" pitchFamily="18" charset="0"/>
              </a:rPr>
              <a:t>Баяндамашы</a:t>
            </a:r>
            <a:r>
              <a:rPr lang="kk-KZ" sz="2800" b="1" dirty="0">
                <a:solidFill>
                  <a:schemeClr val="tx1"/>
                </a:solidFill>
                <a:latin typeface="Times New Roman" panose="02020603050405020304" pitchFamily="18" charset="0"/>
                <a:cs typeface="Times New Roman" panose="02020603050405020304" pitchFamily="18" charset="0"/>
              </a:rPr>
              <a:t>:</a:t>
            </a:r>
            <a:r>
              <a:rPr lang="kk-KZ" sz="2800" dirty="0">
                <a:solidFill>
                  <a:schemeClr val="tx1"/>
                </a:solidFill>
                <a:latin typeface="Times New Roman" panose="02020603050405020304" pitchFamily="18" charset="0"/>
                <a:cs typeface="Times New Roman" panose="02020603050405020304" pitchFamily="18" charset="0"/>
              </a:rPr>
              <a:t> Изтурганова Майра Аманжановна</a:t>
            </a:r>
          </a:p>
          <a:p>
            <a:pPr algn="ctr"/>
            <a:r>
              <a:rPr lang="kk-KZ" sz="2800" dirty="0">
                <a:solidFill>
                  <a:schemeClr val="tx1"/>
                </a:solidFill>
                <a:latin typeface="Times New Roman" panose="02020603050405020304" pitchFamily="18" charset="0"/>
                <a:cs typeface="Times New Roman" panose="02020603050405020304" pitchFamily="18" charset="0"/>
              </a:rPr>
              <a:t>«Шетпе гимназиясы» ММ музыка пәні мұғалімі</a:t>
            </a:r>
            <a:endParaRPr lang="ru-RU" sz="2800" dirty="0">
              <a:solidFill>
                <a:schemeClr val="tx1"/>
              </a:solidFill>
              <a:latin typeface="Times New Roman" panose="02020603050405020304" pitchFamily="18" charset="0"/>
              <a:cs typeface="Times New Roman" panose="02020603050405020304" pitchFamily="18" charset="0"/>
            </a:endParaRPr>
          </a:p>
        </p:txBody>
      </p:sp>
      <p:pic>
        <p:nvPicPr>
          <p:cNvPr id="1026" name="Picture 2" descr="Образовательная платформа для школьников и студентов bilimland.kz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861" y="316581"/>
            <a:ext cx="1764097" cy="181702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Daryn.online платформасы мектеп оқушыларын онлайн оқытуға дайын!"/>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99329" y="598228"/>
            <a:ext cx="2144972" cy="214497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YouTub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91398" y="3201170"/>
            <a:ext cx="2252903" cy="225290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Google Classroom в Украине: Как пользовать образовательным сервисом"/>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17629" y="0"/>
            <a:ext cx="3472906" cy="173645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4" name="Picture 10" descr="Приложения в Google Play – WhatsApp Messeng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2973" y="3819433"/>
            <a:ext cx="2340864" cy="1143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6" name="Picture 12" descr="Анализ безопасности Telegra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78128" y="140258"/>
            <a:ext cx="2287975" cy="145229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059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477817" y="138545"/>
            <a:ext cx="8054109" cy="1542473"/>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kk-KZ" sz="2000" b="1" dirty="0">
                <a:latin typeface="Times New Roman" panose="02020603050405020304" pitchFamily="18" charset="0"/>
                <a:cs typeface="Times New Roman" panose="02020603050405020304" pitchFamily="18" charset="0"/>
              </a:rPr>
              <a:t>Қашықтықтан оқыту дегеніміз </a:t>
            </a:r>
            <a:r>
              <a:rPr lang="kk-KZ" sz="2000" dirty="0">
                <a:latin typeface="Times New Roman" panose="02020603050405020304" pitchFamily="18" charset="0"/>
                <a:cs typeface="Times New Roman" panose="02020603050405020304" pitchFamily="18" charset="0"/>
              </a:rPr>
              <a:t>— мұғалім мен оқушы арасында қандай да қашықтықта интернет ресурстарының сүйемелдеуімен өтілетін оқытудың формасы, яғни интернет желілерінің көмегімен белгілі бір арақашықтықта оқыту.</a:t>
            </a:r>
            <a:endParaRPr lang="ru-RU" sz="20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1001560105"/>
              </p:ext>
            </p:extLst>
          </p:nvPr>
        </p:nvGraphicFramePr>
        <p:xfrm>
          <a:off x="498763" y="1380838"/>
          <a:ext cx="10418618" cy="5874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4904510" y="3602182"/>
            <a:ext cx="3158836" cy="157941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kk-KZ" sz="1400" dirty="0">
                <a:latin typeface="Times New Roman" panose="02020603050405020304" pitchFamily="18" charset="0"/>
                <a:cs typeface="Times New Roman" panose="02020603050405020304" pitchFamily="18" charset="0"/>
              </a:rPr>
              <a:t>Кері байланысты, mektep.edu.kz арқылы, электрондық журналдар болмаған жағдайда мұғалімнің қалауы бойынша байланыстың қолжетімді түрлері арқылы жүзеге асыру ұсынылады.</a:t>
            </a:r>
            <a:endParaRPr lang="ru-RU" sz="1400" dirty="0">
              <a:latin typeface="Times New Roman" panose="02020603050405020304" pitchFamily="18" charset="0"/>
              <a:cs typeface="Times New Roman" panose="02020603050405020304" pitchFamily="18" charset="0"/>
            </a:endParaRPr>
          </a:p>
        </p:txBody>
      </p:sp>
      <p:pic>
        <p:nvPicPr>
          <p:cNvPr id="7" name="Picture 2" descr="Образовательная платформа для школьников и студентов bilimland.kz ..."/>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17381" y="1824539"/>
            <a:ext cx="1038718" cy="10698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4" descr="Daryn.online платформасы мектеп оқушыларын онлайн оқытуға дайын!"/>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977409" y="2683521"/>
            <a:ext cx="918661" cy="9186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6" descr="YouTub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977409" y="3556771"/>
            <a:ext cx="843202" cy="84320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8" descr="Google Classroom в Украине: Как пользовать образовательным сервисом"/>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917381" y="4533325"/>
            <a:ext cx="1244600" cy="62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10" descr="Приложения в Google Play – WhatsApp Messenge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808656" y="5241088"/>
            <a:ext cx="1462051" cy="71389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Picture 12" descr="Анализ безопасности Telegram"/>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919262" y="6086768"/>
            <a:ext cx="959496" cy="60904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944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677332190"/>
              </p:ext>
            </p:extLst>
          </p:nvPr>
        </p:nvGraphicFramePr>
        <p:xfrm>
          <a:off x="618836" y="360218"/>
          <a:ext cx="10963564" cy="62437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Скругленный прямоугольник 6"/>
          <p:cNvSpPr/>
          <p:nvPr/>
        </p:nvSpPr>
        <p:spPr>
          <a:xfrm>
            <a:off x="4341092" y="1893455"/>
            <a:ext cx="3574472" cy="3038763"/>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kk-KZ" sz="2600" b="1" dirty="0">
                <a:latin typeface="Times New Roman" panose="02020603050405020304" pitchFamily="18" charset="0"/>
                <a:cs typeface="Times New Roman" panose="02020603050405020304" pitchFamily="18" charset="0"/>
              </a:rPr>
              <a:t>Оқушының мұғалімге кері байланысын қалай ұйымдастыруға болады?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5887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верх 3"/>
          <p:cNvSpPr/>
          <p:nvPr/>
        </p:nvSpPr>
        <p:spPr>
          <a:xfrm>
            <a:off x="112295" y="192506"/>
            <a:ext cx="11935325" cy="3031958"/>
          </a:xfrm>
          <a:prstGeom prst="ellipseRibbon2">
            <a:avLst>
              <a:gd name="adj1" fmla="val 20238"/>
              <a:gd name="adj2" fmla="val 69156"/>
              <a:gd name="adj3" fmla="val 12500"/>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kk-KZ" sz="1900" dirty="0">
                <a:latin typeface="Times New Roman" panose="02020603050405020304" pitchFamily="18" charset="0"/>
                <a:cs typeface="Times New Roman" panose="02020603050405020304" pitchFamily="18" charset="0"/>
              </a:rPr>
              <a:t>Сабақ өткізу кезінде білім алушылардың оқу жетістіктерін бағалауды біз көбіне mektep.edu.kz арқылы жүргіземіз. Бағалауды whatsapp әлеуметтік желісі арқылы жүргізудің де тиімді жақтары бар. Үйге берген әнді орындап жіберген видеоларын тыңдап, кері байланыс беріп, ата-аналардың келісімімен үздік деген бейнероликтерді мектептің әлеуметтік желілеріне жүктеу арқылы оқушылардың бәсекелестігі мен қызығушылығын арттырамыз.</a:t>
            </a:r>
            <a:endParaRPr lang="ru-RU" sz="19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2"/>
          <a:srcRect l="35526" t="28518" r="36930" b="8168"/>
          <a:stretch/>
        </p:blipFill>
        <p:spPr>
          <a:xfrm>
            <a:off x="2197771" y="3062154"/>
            <a:ext cx="2935704" cy="3795846"/>
          </a:xfrm>
          <a:prstGeom prst="rect">
            <a:avLst/>
          </a:prstGeom>
        </p:spPr>
      </p:pic>
      <p:pic>
        <p:nvPicPr>
          <p:cNvPr id="6" name="Объект 3"/>
          <p:cNvPicPr>
            <a:picLocks noGrp="1" noChangeAspect="1"/>
          </p:cNvPicPr>
          <p:nvPr>
            <p:ph idx="1"/>
          </p:nvPr>
        </p:nvPicPr>
        <p:blipFill rotWithShape="1">
          <a:blip r:embed="rId3"/>
          <a:srcRect l="38797" t="27822" r="40512" b="23218"/>
          <a:stretch/>
        </p:blipFill>
        <p:spPr>
          <a:xfrm>
            <a:off x="6192257" y="3062154"/>
            <a:ext cx="2812948" cy="3744036"/>
          </a:xfrm>
          <a:prstGeom prst="rect">
            <a:avLst/>
          </a:prstGeom>
        </p:spPr>
      </p:pic>
    </p:spTree>
    <p:extLst>
      <p:ext uri="{BB962C8B-B14F-4D97-AF65-F5344CB8AC3E}">
        <p14:creationId xmlns:p14="http://schemas.microsoft.com/office/powerpoint/2010/main" val="829832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93179208_222535192305379_8269677920327303168_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455988" y="192088"/>
            <a:ext cx="4862512" cy="6489056"/>
          </a:xfrm>
        </p:spPr>
      </p:pic>
    </p:spTree>
    <p:extLst>
      <p:ext uri="{BB962C8B-B14F-4D97-AF65-F5344CB8AC3E}">
        <p14:creationId xmlns:p14="http://schemas.microsoft.com/office/powerpoint/2010/main" val="3290055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93517848_334361297542355_2838420852293238784_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055938" y="103188"/>
            <a:ext cx="5656262" cy="6657577"/>
          </a:xfrm>
        </p:spPr>
      </p:pic>
    </p:spTree>
    <p:extLst>
      <p:ext uri="{BB962C8B-B14F-4D97-AF65-F5344CB8AC3E}">
        <p14:creationId xmlns:p14="http://schemas.microsoft.com/office/powerpoint/2010/main" val="27367234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4484" y="381000"/>
            <a:ext cx="9545815" cy="1320800"/>
          </a:xfrm>
        </p:spPr>
        <p:txBody>
          <a:bodyPr>
            <a:normAutofit fontScale="90000"/>
          </a:bodyPr>
          <a:lstStyle/>
          <a:p>
            <a:pPr algn="ctr"/>
            <a:r>
              <a:rPr lang="kk-KZ" b="1" dirty="0">
                <a:latin typeface="Times New Roman" panose="02020603050405020304" pitchFamily="18" charset="0"/>
                <a:cs typeface="Times New Roman" panose="02020603050405020304" pitchFamily="18" charset="0"/>
              </a:rPr>
              <a:t>Goog</a:t>
            </a:r>
            <a:r>
              <a:rPr lang="en-US" b="1" dirty="0">
                <a:latin typeface="Times New Roman" panose="02020603050405020304" pitchFamily="18" charset="0"/>
                <a:cs typeface="Times New Roman" panose="02020603050405020304" pitchFamily="18" charset="0"/>
              </a:rPr>
              <a:t>le</a:t>
            </a:r>
            <a:r>
              <a:rPr lang="kk-KZ" b="1" dirty="0">
                <a:latin typeface="Times New Roman" panose="02020603050405020304" pitchFamily="18" charset="0"/>
                <a:cs typeface="Times New Roman" panose="02020603050405020304" pitchFamily="18" charset="0"/>
              </a:rPr>
              <a:t>forms арқылы бөлімді қортындылау кезінде (Біліміңді тексер) 5-6 сынып оқушыларына тест жұмыстарын орындатып, оқу жетістігін ұйымдастыруға болады.</a:t>
            </a:r>
            <a:endParaRPr lang="ru-RU"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rotWithShape="1">
          <a:blip r:embed="rId2"/>
          <a:srcRect t="13375" b="6462"/>
          <a:stretch/>
        </p:blipFill>
        <p:spPr>
          <a:xfrm>
            <a:off x="776553" y="2400300"/>
            <a:ext cx="9243746" cy="4168193"/>
          </a:xfrm>
          <a:prstGeom prst="rect">
            <a:avLst/>
          </a:prstGeom>
        </p:spPr>
      </p:pic>
    </p:spTree>
    <p:extLst>
      <p:ext uri="{BB962C8B-B14F-4D97-AF65-F5344CB8AC3E}">
        <p14:creationId xmlns:p14="http://schemas.microsoft.com/office/powerpoint/2010/main" val="578814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533400" y="266700"/>
            <a:ext cx="11112500" cy="1257300"/>
          </a:xfrm>
          <a:prstGeom prst="wedgeRoundRect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kk-KZ" sz="2400" dirty="0">
                <a:latin typeface="Times New Roman" panose="02020603050405020304" pitchFamily="18" charset="0"/>
                <a:cs typeface="Times New Roman" panose="02020603050405020304" pitchFamily="18" charset="0"/>
              </a:rPr>
              <a:t>Skype, zoom платформалары арқылы оқушылармен тікелей байланысқа шығып, әнді бірге орындап, үйірме сабақтарында күйлерді, шығармаларды үйреніп, кері байланыс жүзеге асырылады.</a:t>
            </a:r>
            <a:endParaRPr lang="ru-RU" sz="2400" dirty="0">
              <a:latin typeface="Times New Roman" panose="02020603050405020304" pitchFamily="18" charset="0"/>
              <a:cs typeface="Times New Roman" panose="02020603050405020304" pitchFamily="18" charset="0"/>
            </a:endParaRPr>
          </a:p>
        </p:txBody>
      </p:sp>
      <p:pic>
        <p:nvPicPr>
          <p:cNvPr id="5" name="90869549_806247879784929_1302781164196462592_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641474" y="1704974"/>
            <a:ext cx="8607426" cy="4863196"/>
          </a:xfrm>
          <a:prstGeom prst="rect">
            <a:avLst/>
          </a:prstGeom>
        </p:spPr>
      </p:pic>
    </p:spTree>
    <p:extLst>
      <p:ext uri="{BB962C8B-B14F-4D97-AF65-F5344CB8AC3E}">
        <p14:creationId xmlns:p14="http://schemas.microsoft.com/office/powerpoint/2010/main" val="33207824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34105" t="28813" r="34707" b="8365"/>
          <a:stretch/>
        </p:blipFill>
        <p:spPr>
          <a:xfrm>
            <a:off x="665018" y="368955"/>
            <a:ext cx="5291282" cy="5995274"/>
          </a:xfrm>
          <a:prstGeom prst="rect">
            <a:avLst/>
          </a:prstGeom>
        </p:spPr>
      </p:pic>
      <p:pic>
        <p:nvPicPr>
          <p:cNvPr id="6" name="Рисунок 5"/>
          <p:cNvPicPr>
            <a:picLocks noChangeAspect="1"/>
          </p:cNvPicPr>
          <p:nvPr/>
        </p:nvPicPr>
        <p:blipFill rotWithShape="1">
          <a:blip r:embed="rId3"/>
          <a:srcRect l="39210" t="34600" r="40351" b="5985"/>
          <a:stretch/>
        </p:blipFill>
        <p:spPr>
          <a:xfrm>
            <a:off x="6987673" y="368955"/>
            <a:ext cx="3737811" cy="6112042"/>
          </a:xfrm>
          <a:prstGeom prst="rect">
            <a:avLst/>
          </a:prstGeom>
        </p:spPr>
      </p:pic>
    </p:spTree>
    <p:extLst>
      <p:ext uri="{BB962C8B-B14F-4D97-AF65-F5344CB8AC3E}">
        <p14:creationId xmlns:p14="http://schemas.microsoft.com/office/powerpoint/2010/main" val="4255525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93674755_506238943380761_7283267199660195840_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84300" y="1658402"/>
            <a:ext cx="9017000" cy="4959856"/>
          </a:xfrm>
        </p:spPr>
      </p:pic>
      <p:sp>
        <p:nvSpPr>
          <p:cNvPr id="8" name="Лента лицом вниз 7"/>
          <p:cNvSpPr/>
          <p:nvPr/>
        </p:nvSpPr>
        <p:spPr>
          <a:xfrm>
            <a:off x="279400" y="215900"/>
            <a:ext cx="11531600" cy="1270000"/>
          </a:xfrm>
          <a:prstGeom prst="ribbon">
            <a:avLst>
              <a:gd name="adj1" fmla="val 16667"/>
              <a:gd name="adj2" fmla="val 75000"/>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kk-KZ" sz="2800" dirty="0">
                <a:latin typeface="Times New Roman" panose="02020603050405020304" pitchFamily="18" charset="0"/>
                <a:cs typeface="Times New Roman" panose="02020603050405020304" pitchFamily="18" charset="0"/>
              </a:rPr>
              <a:t>«Үкілі домбыра» үйірмесінің мүшесі Тоқсанбекұлы Әлидің орындаған шығармасы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40039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ертикальный свиток 3"/>
          <p:cNvSpPr/>
          <p:nvPr/>
        </p:nvSpPr>
        <p:spPr>
          <a:xfrm>
            <a:off x="1016000" y="571500"/>
            <a:ext cx="10058400" cy="5689600"/>
          </a:xfrm>
          <a:prstGeom prst="verticalScroll">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kk-KZ" sz="2800" dirty="0">
                <a:latin typeface="Times New Roman" panose="02020603050405020304" pitchFamily="18" charset="0"/>
                <a:cs typeface="Times New Roman" panose="02020603050405020304" pitchFamily="18" charset="0"/>
              </a:rPr>
              <a:t>Қазақтың бас ақыны Абай Құнанбайұлы:</a:t>
            </a:r>
            <a:endParaRPr lang="ru-RU" sz="2800" dirty="0">
              <a:latin typeface="Times New Roman" panose="02020603050405020304" pitchFamily="18" charset="0"/>
              <a:cs typeface="Times New Roman" panose="02020603050405020304" pitchFamily="18" charset="0"/>
            </a:endParaRPr>
          </a:p>
          <a:p>
            <a:pPr algn="ctr"/>
            <a:r>
              <a:rPr lang="kk-KZ" sz="2800" dirty="0">
                <a:latin typeface="Times New Roman" panose="02020603050405020304" pitchFamily="18" charset="0"/>
                <a:cs typeface="Times New Roman" panose="02020603050405020304" pitchFamily="18" charset="0"/>
              </a:rPr>
              <a:t>Туғанда дүние есігін ашады өлең,</a:t>
            </a:r>
            <a:endParaRPr lang="ru-RU" sz="2800" dirty="0">
              <a:latin typeface="Times New Roman" panose="02020603050405020304" pitchFamily="18" charset="0"/>
              <a:cs typeface="Times New Roman" panose="02020603050405020304" pitchFamily="18" charset="0"/>
            </a:endParaRPr>
          </a:p>
          <a:p>
            <a:pPr algn="ctr"/>
            <a:r>
              <a:rPr lang="kk-KZ" sz="2800" dirty="0">
                <a:latin typeface="Times New Roman" panose="02020603050405020304" pitchFamily="18" charset="0"/>
                <a:cs typeface="Times New Roman" panose="02020603050405020304" pitchFamily="18" charset="0"/>
              </a:rPr>
              <a:t>Өлеңмен жер қойнына кірер денең.</a:t>
            </a:r>
            <a:endParaRPr lang="ru-RU" sz="2800" dirty="0">
              <a:latin typeface="Times New Roman" panose="02020603050405020304" pitchFamily="18" charset="0"/>
              <a:cs typeface="Times New Roman" panose="02020603050405020304" pitchFamily="18" charset="0"/>
            </a:endParaRPr>
          </a:p>
          <a:p>
            <a:pPr algn="ctr"/>
            <a:r>
              <a:rPr lang="kk-KZ" sz="2800" dirty="0">
                <a:latin typeface="Times New Roman" panose="02020603050405020304" pitchFamily="18" charset="0"/>
                <a:cs typeface="Times New Roman" panose="02020603050405020304" pitchFamily="18" charset="0"/>
              </a:rPr>
              <a:t>Өмірдегі қызығың бәрі өлеңмен,</a:t>
            </a:r>
            <a:endParaRPr lang="ru-RU" sz="2800" dirty="0">
              <a:latin typeface="Times New Roman" panose="02020603050405020304" pitchFamily="18" charset="0"/>
              <a:cs typeface="Times New Roman" panose="02020603050405020304" pitchFamily="18" charset="0"/>
            </a:endParaRPr>
          </a:p>
          <a:p>
            <a:pPr algn="ctr"/>
            <a:r>
              <a:rPr lang="kk-KZ" sz="2800" dirty="0">
                <a:latin typeface="Times New Roman" panose="02020603050405020304" pitchFamily="18" charset="0"/>
                <a:cs typeface="Times New Roman" panose="02020603050405020304" pitchFamily="18" charset="0"/>
              </a:rPr>
              <a:t>Ойласаңшы бос қақпай елең-селең,-дегендай музыка – тәрбиенің нәзік құралы. Қашықтықтан оқыту барысында да музыканың алатын орны ерекше. Мұғалімнің білімі мен біліктілігі жоғары деңгейде болғанда ғана баланың білім сапасының жоғары болатыны анық. Жаңа оқу жылына сәттілік!!!</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4358135"/>
      </p:ext>
    </p:extLst>
  </p:cSld>
  <p:clrMapOvr>
    <a:masterClrMapping/>
  </p:clrMapOvr>
</p:sld>
</file>

<file path=ppt/theme/theme1.xml><?xml version="1.0" encoding="utf-8"?>
<a:theme xmlns:a="http://schemas.openxmlformats.org/drawingml/2006/main" name="Аспект">
  <a:themeElements>
    <a:clrScheme name="Красный и фиолетовый">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603</TotalTime>
  <Words>325</Words>
  <Application>Microsoft Office PowerPoint</Application>
  <PresentationFormat>Широкоэкранный</PresentationFormat>
  <Paragraphs>30</Paragraphs>
  <Slides>11</Slides>
  <Notes>0</Notes>
  <HiddenSlides>0</HiddenSlides>
  <MMClips>4</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Аспект</vt:lpstr>
      <vt:lpstr>Интернет платформалар арқылы сабақ өткізу кезінде білім алушылардың оқу жетістіктерін бағалауды қалай ұйымдастыру керек?</vt:lpstr>
      <vt:lpstr>Презентация PowerPoint</vt:lpstr>
      <vt:lpstr>Презентация PowerPoint</vt:lpstr>
      <vt:lpstr>Презентация PowerPoint</vt:lpstr>
      <vt:lpstr>Презентация PowerPoint</vt:lpstr>
      <vt:lpstr>Презентация PowerPoint</vt:lpstr>
      <vt:lpstr>Googleforms арқылы бөлімді қортындылау кезінде (Біліміңді тексер) 5-6 сынып оқушыларына тест жұмыстарын орындатып, оқу жетістігін ұйымдастыруға болады.</vt:lpstr>
      <vt:lpstr>Презентация PowerPoint</vt:lpstr>
      <vt:lpstr>Презентация PowerPoint</vt:lpstr>
      <vt:lpstr>Презентация PowerPoint</vt:lpstr>
      <vt:lpstr>Презентация PowerPoint</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Интернет платформалар арқылы сабақ өткізу кезінде білім алушылардың оқу жетістіктерін бағалауды қалай ұйымдастыру керек?</dc:title>
  <dc:creator>User</dc:creator>
  <cp:lastModifiedBy>Sandugash Amankossova</cp:lastModifiedBy>
  <cp:revision>13</cp:revision>
  <dcterms:created xsi:type="dcterms:W3CDTF">2020-08-10T02:45:38Z</dcterms:created>
  <dcterms:modified xsi:type="dcterms:W3CDTF">2020-08-18T08:51:54Z</dcterms:modified>
</cp:coreProperties>
</file>