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4" r:id="rId6"/>
    <p:sldId id="260" r:id="rId7"/>
    <p:sldId id="263" r:id="rId8"/>
    <p:sldId id="265" r:id="rId9"/>
    <p:sldId id="266" r:id="rId10"/>
    <p:sldId id="261"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4" autoAdjust="0"/>
    <p:restoredTop sz="94660"/>
  </p:normalViewPr>
  <p:slideViewPr>
    <p:cSldViewPr snapToGrid="0">
      <p:cViewPr>
        <p:scale>
          <a:sx n="77" d="100"/>
          <a:sy n="77" d="100"/>
        </p:scale>
        <p:origin x="-336"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_rels/data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FBA9E9-C462-485E-9F51-65F048AD9690}" type="doc">
      <dgm:prSet loTypeId="urn:microsoft.com/office/officeart/2005/8/layout/vList3" loCatId="list" qsTypeId="urn:microsoft.com/office/officeart/2005/8/quickstyle/simple1" qsCatId="simple" csTypeId="urn:microsoft.com/office/officeart/2005/8/colors/accent1_2" csCatId="accent1" phldr="1"/>
      <dgm:spPr/>
    </dgm:pt>
    <dgm:pt modelId="{1705D03E-C05E-41F5-86A5-3FC23EB7F686}">
      <dgm:prSet phldrT="[Текст]" custT="1"/>
      <dgm:spPr>
        <a:solidFill>
          <a:schemeClr val="tx2"/>
        </a:solidFill>
      </dgm:spPr>
      <dgm:t>
        <a:bodyPr/>
        <a:lstStyle/>
        <a:p>
          <a:pPr>
            <a:buSzPts val="1000"/>
            <a:buFont typeface="Symbol" panose="05050102010706020507" pitchFamily="18" charset="2"/>
            <a:buChar char=""/>
          </a:pPr>
          <a:r>
            <a:rPr lang="x-none" sz="1600" dirty="0">
              <a:solidFill>
                <a:schemeClr val="bg2"/>
              </a:solidFill>
              <a:latin typeface="Times New Roman" panose="02020603050405020304" pitchFamily="18" charset="0"/>
              <a:cs typeface="Times New Roman" panose="02020603050405020304" pitchFamily="18" charset="0"/>
            </a:rPr>
            <a:t>Заман </a:t>
          </a:r>
          <a:r>
            <a:rPr lang="x-none" sz="1600" dirty="0" err="1">
              <a:solidFill>
                <a:schemeClr val="bg2"/>
              </a:solidFill>
              <a:latin typeface="Times New Roman" panose="02020603050405020304" pitchFamily="18" charset="0"/>
              <a:cs typeface="Times New Roman" panose="02020603050405020304" pitchFamily="18" charset="0"/>
            </a:rPr>
            <a:t>талабына</a:t>
          </a:r>
          <a:r>
            <a:rPr lang="x-none" sz="1600" dirty="0">
              <a:solidFill>
                <a:schemeClr val="bg2"/>
              </a:solidFill>
              <a:latin typeface="Times New Roman" panose="02020603050405020304" pitchFamily="18" charset="0"/>
              <a:cs typeface="Times New Roman" panose="02020603050405020304" pitchFamily="18" charset="0"/>
            </a:rPr>
            <a:t> сай </a:t>
          </a:r>
          <a:r>
            <a:rPr lang="x-none" sz="1600" dirty="0" err="1">
              <a:solidFill>
                <a:schemeClr val="bg2"/>
              </a:solidFill>
              <a:latin typeface="Times New Roman" panose="02020603050405020304" pitchFamily="18" charset="0"/>
              <a:cs typeface="Times New Roman" panose="02020603050405020304" pitchFamily="18" charset="0"/>
            </a:rPr>
            <a:t>ақпараттық-телекоммуникациялық</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технологиялар</a:t>
          </a:r>
          <a:r>
            <a:rPr lang="x-none" sz="1600" dirty="0">
              <a:solidFill>
                <a:schemeClr val="bg2"/>
              </a:solidFill>
              <a:latin typeface="Times New Roman" panose="02020603050405020304" pitchFamily="18" charset="0"/>
              <a:cs typeface="Times New Roman" panose="02020603050405020304" pitchFamily="18" charset="0"/>
            </a:rPr>
            <a:t> мен </a:t>
          </a:r>
          <a:r>
            <a:rPr lang="x-none" sz="1600" dirty="0" err="1">
              <a:solidFill>
                <a:schemeClr val="bg2"/>
              </a:solidFill>
              <a:latin typeface="Times New Roman" panose="02020603050405020304" pitchFamily="18" charset="0"/>
              <a:cs typeface="Times New Roman" panose="02020603050405020304" pitchFamily="18" charset="0"/>
            </a:rPr>
            <a:t>құралдарды</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қолдан</a:t>
          </a:r>
          <a:r>
            <a:rPr lang="kk-KZ" sz="1600" dirty="0">
              <a:solidFill>
                <a:schemeClr val="bg2"/>
              </a:solidFill>
              <a:latin typeface="Times New Roman" panose="02020603050405020304" pitchFamily="18" charset="0"/>
              <a:cs typeface="Times New Roman" panose="02020603050405020304" pitchFamily="18" charset="0"/>
            </a:rPr>
            <a:t>а алады;</a:t>
          </a:r>
          <a:endParaRPr lang="x-none" sz="1600" dirty="0">
            <a:solidFill>
              <a:schemeClr val="bg2"/>
            </a:solidFill>
            <a:latin typeface="Times New Roman" panose="02020603050405020304" pitchFamily="18" charset="0"/>
            <a:cs typeface="Times New Roman" panose="02020603050405020304" pitchFamily="18" charset="0"/>
          </a:endParaRPr>
        </a:p>
      </dgm:t>
    </dgm:pt>
    <dgm:pt modelId="{6B125B6C-3F19-4983-B7EE-8542C6FA0634}" type="parTrans" cxnId="{4D8876A8-57D3-4BAD-825F-CC9F1B9E7542}">
      <dgm:prSet/>
      <dgm:spPr/>
      <dgm:t>
        <a:bodyPr/>
        <a:lstStyle/>
        <a:p>
          <a:endParaRPr lang="x-none"/>
        </a:p>
      </dgm:t>
    </dgm:pt>
    <dgm:pt modelId="{1FBBD967-FEC9-4795-BD86-A0E43321757A}" type="sibTrans" cxnId="{4D8876A8-57D3-4BAD-825F-CC9F1B9E7542}">
      <dgm:prSet/>
      <dgm:spPr/>
      <dgm:t>
        <a:bodyPr/>
        <a:lstStyle/>
        <a:p>
          <a:endParaRPr lang="x-none"/>
        </a:p>
      </dgm:t>
    </dgm:pt>
    <dgm:pt modelId="{8344A3C1-561C-4F47-94D6-4D516E597C58}">
      <dgm:prSet phldrT="[Текст]" custT="1"/>
      <dgm:spPr>
        <a:solidFill>
          <a:schemeClr val="tx2"/>
        </a:solidFill>
      </dgm:spPr>
      <dgm:t>
        <a:bodyPr/>
        <a:lstStyle/>
        <a:p>
          <a:pPr>
            <a:buSzPts val="1000"/>
            <a:buFont typeface="Symbol" panose="05050102010706020507" pitchFamily="18" charset="2"/>
            <a:buChar char=""/>
          </a:pPr>
          <a:r>
            <a:rPr lang="x-none" sz="1600" dirty="0" err="1">
              <a:solidFill>
                <a:schemeClr val="bg2"/>
              </a:solidFill>
              <a:latin typeface="Times New Roman" panose="02020603050405020304" pitchFamily="18" charset="0"/>
              <a:cs typeface="Times New Roman" panose="02020603050405020304" pitchFamily="18" charset="0"/>
            </a:rPr>
            <a:t>Интерактивті</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әрекеттесу</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формалары</a:t>
          </a:r>
          <a:r>
            <a:rPr lang="x-none" sz="1600" dirty="0">
              <a:solidFill>
                <a:schemeClr val="bg2"/>
              </a:solidFill>
              <a:latin typeface="Times New Roman" panose="02020603050405020304" pitchFamily="18" charset="0"/>
              <a:cs typeface="Times New Roman" panose="02020603050405020304" pitchFamily="18" charset="0"/>
            </a:rPr>
            <a:t>;</a:t>
          </a:r>
        </a:p>
      </dgm:t>
    </dgm:pt>
    <dgm:pt modelId="{39E2FE4C-633D-4FDD-AC61-04E5483A667C}" type="parTrans" cxnId="{D22D09E1-B1B7-42DD-9CAD-9A7C2E4DFAAB}">
      <dgm:prSet/>
      <dgm:spPr/>
      <dgm:t>
        <a:bodyPr/>
        <a:lstStyle/>
        <a:p>
          <a:endParaRPr lang="x-none"/>
        </a:p>
      </dgm:t>
    </dgm:pt>
    <dgm:pt modelId="{4DB81F61-44DB-4EA1-A30A-86D415032E23}" type="sibTrans" cxnId="{D22D09E1-B1B7-42DD-9CAD-9A7C2E4DFAAB}">
      <dgm:prSet/>
      <dgm:spPr/>
      <dgm:t>
        <a:bodyPr/>
        <a:lstStyle/>
        <a:p>
          <a:endParaRPr lang="x-none"/>
        </a:p>
      </dgm:t>
    </dgm:pt>
    <dgm:pt modelId="{A5885699-6484-468C-9A1F-F087E8510F1F}">
      <dgm:prSet phldrT="[Текст]" custT="1"/>
      <dgm:spPr>
        <a:solidFill>
          <a:schemeClr val="tx2"/>
        </a:solidFill>
      </dgm:spPr>
      <dgm:t>
        <a:bodyPr/>
        <a:lstStyle/>
        <a:p>
          <a:pPr>
            <a:buSzPts val="1000"/>
            <a:buFont typeface="Symbol" panose="05050102010706020507" pitchFamily="18" charset="2"/>
            <a:buChar char=""/>
          </a:pPr>
          <a:r>
            <a:rPr lang="x-none" sz="1600" dirty="0" err="1">
              <a:solidFill>
                <a:schemeClr val="bg2"/>
              </a:solidFill>
              <a:latin typeface="Times New Roman" panose="02020603050405020304" pitchFamily="18" charset="0"/>
              <a:cs typeface="Times New Roman" panose="02020603050405020304" pitchFamily="18" charset="0"/>
            </a:rPr>
            <a:t>Сапалы</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білім</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алу</a:t>
          </a:r>
          <a:r>
            <a:rPr lang="kk-KZ" sz="1600" dirty="0">
              <a:solidFill>
                <a:schemeClr val="bg2"/>
              </a:solidFill>
              <a:latin typeface="Times New Roman" panose="02020603050405020304" pitchFamily="18" charset="0"/>
              <a:cs typeface="Times New Roman" panose="02020603050405020304" pitchFamily="18" charset="0"/>
            </a:rPr>
            <a:t>ға болады</a:t>
          </a:r>
          <a:r>
            <a:rPr lang="x-none" sz="1600" dirty="0">
              <a:solidFill>
                <a:schemeClr val="bg2"/>
              </a:solidFill>
              <a:latin typeface="Times New Roman" panose="02020603050405020304" pitchFamily="18" charset="0"/>
              <a:cs typeface="Times New Roman" panose="02020603050405020304" pitchFamily="18" charset="0"/>
            </a:rPr>
            <a:t>;</a:t>
          </a:r>
        </a:p>
      </dgm:t>
    </dgm:pt>
    <dgm:pt modelId="{8453E283-3466-4CB0-8967-D75F2F405012}" type="parTrans" cxnId="{52FA04C0-E84C-4AEA-9C61-BF2836AC8020}">
      <dgm:prSet/>
      <dgm:spPr/>
      <dgm:t>
        <a:bodyPr/>
        <a:lstStyle/>
        <a:p>
          <a:endParaRPr lang="x-none"/>
        </a:p>
      </dgm:t>
    </dgm:pt>
    <dgm:pt modelId="{81E62DEB-5DC2-461E-B346-691DCC1E3709}" type="sibTrans" cxnId="{52FA04C0-E84C-4AEA-9C61-BF2836AC8020}">
      <dgm:prSet/>
      <dgm:spPr/>
      <dgm:t>
        <a:bodyPr/>
        <a:lstStyle/>
        <a:p>
          <a:endParaRPr lang="x-none"/>
        </a:p>
      </dgm:t>
    </dgm:pt>
    <dgm:pt modelId="{C1D83E2F-AB02-4F97-A7B8-A16590860386}" type="pres">
      <dgm:prSet presAssocID="{8AFBA9E9-C462-485E-9F51-65F048AD9690}" presName="linearFlow" presStyleCnt="0">
        <dgm:presLayoutVars>
          <dgm:dir/>
          <dgm:resizeHandles val="exact"/>
        </dgm:presLayoutVars>
      </dgm:prSet>
      <dgm:spPr/>
    </dgm:pt>
    <dgm:pt modelId="{88DAAF79-B8F3-42AF-BA36-4778C7BD6B76}" type="pres">
      <dgm:prSet presAssocID="{1705D03E-C05E-41F5-86A5-3FC23EB7F686}" presName="composite" presStyleCnt="0"/>
      <dgm:spPr/>
    </dgm:pt>
    <dgm:pt modelId="{97123FBA-65FA-48E3-BFA3-E7C88525931D}" type="pres">
      <dgm:prSet presAssocID="{1705D03E-C05E-41F5-86A5-3FC23EB7F686}" presName="imgShp" presStyleLbl="fgImgPlace1" presStyleIdx="0" presStyleCnt="3"/>
      <dgm:spPr>
        <a:blipFill rotWithShape="1">
          <a:blip xmlns:r="http://schemas.openxmlformats.org/officeDocument/2006/relationships" r:embed="rId1"/>
          <a:srcRect/>
          <a:stretch>
            <a:fillRect l="-41000" r="-41000"/>
          </a:stretch>
        </a:blipFill>
      </dgm:spPr>
    </dgm:pt>
    <dgm:pt modelId="{AB9B7145-3AE7-4CCB-8612-098D9CDFB89B}" type="pres">
      <dgm:prSet presAssocID="{1705D03E-C05E-41F5-86A5-3FC23EB7F686}" presName="txShp" presStyleLbl="node1" presStyleIdx="0" presStyleCnt="3">
        <dgm:presLayoutVars>
          <dgm:bulletEnabled val="1"/>
        </dgm:presLayoutVars>
      </dgm:prSet>
      <dgm:spPr/>
      <dgm:t>
        <a:bodyPr/>
        <a:lstStyle/>
        <a:p>
          <a:endParaRPr lang="ru-RU"/>
        </a:p>
      </dgm:t>
    </dgm:pt>
    <dgm:pt modelId="{7DD0E9BC-8373-4178-B63F-851D231CD003}" type="pres">
      <dgm:prSet presAssocID="{1FBBD967-FEC9-4795-BD86-A0E43321757A}" presName="spacing" presStyleCnt="0"/>
      <dgm:spPr/>
    </dgm:pt>
    <dgm:pt modelId="{127DC73B-9A82-4A0E-B061-3A43A06309F8}" type="pres">
      <dgm:prSet presAssocID="{8344A3C1-561C-4F47-94D6-4D516E597C58}" presName="composite" presStyleCnt="0"/>
      <dgm:spPr/>
    </dgm:pt>
    <dgm:pt modelId="{F7DE3906-F349-489F-9BB8-9500FDBAA66A}" type="pres">
      <dgm:prSet presAssocID="{8344A3C1-561C-4F47-94D6-4D516E597C58}" presName="imgShp" presStyleLbl="fgImgPlace1" presStyleIdx="1" presStyleCnt="3"/>
      <dgm:spPr>
        <a:blipFill rotWithShape="1">
          <a:blip xmlns:r="http://schemas.openxmlformats.org/officeDocument/2006/relationships" r:embed="rId2"/>
          <a:srcRect/>
          <a:stretch>
            <a:fillRect l="-25000" r="-25000"/>
          </a:stretch>
        </a:blipFill>
      </dgm:spPr>
    </dgm:pt>
    <dgm:pt modelId="{3382860A-3823-4F89-8C2D-5535696A1AAF}" type="pres">
      <dgm:prSet presAssocID="{8344A3C1-561C-4F47-94D6-4D516E597C58}" presName="txShp" presStyleLbl="node1" presStyleIdx="1" presStyleCnt="3">
        <dgm:presLayoutVars>
          <dgm:bulletEnabled val="1"/>
        </dgm:presLayoutVars>
      </dgm:prSet>
      <dgm:spPr/>
      <dgm:t>
        <a:bodyPr/>
        <a:lstStyle/>
        <a:p>
          <a:endParaRPr lang="ru-RU"/>
        </a:p>
      </dgm:t>
    </dgm:pt>
    <dgm:pt modelId="{1D05EC9D-A819-4B03-AEC3-42C59E5B1C7F}" type="pres">
      <dgm:prSet presAssocID="{4DB81F61-44DB-4EA1-A30A-86D415032E23}" presName="spacing" presStyleCnt="0"/>
      <dgm:spPr/>
    </dgm:pt>
    <dgm:pt modelId="{B8E7F42F-9953-4044-B678-48463D8255EE}" type="pres">
      <dgm:prSet presAssocID="{A5885699-6484-468C-9A1F-F087E8510F1F}" presName="composite" presStyleCnt="0"/>
      <dgm:spPr/>
    </dgm:pt>
    <dgm:pt modelId="{DD529CE9-F723-4800-A399-6F04933E2DB2}" type="pres">
      <dgm:prSet presAssocID="{A5885699-6484-468C-9A1F-F087E8510F1F}" presName="imgShp" presStyleLbl="fgImgPlace1" presStyleIdx="2" presStyleCnt="3"/>
      <dgm:spPr>
        <a:blipFill rotWithShape="1">
          <a:blip xmlns:r="http://schemas.openxmlformats.org/officeDocument/2006/relationships" r:embed="rId3"/>
          <a:srcRect/>
          <a:stretch>
            <a:fillRect l="-23000" r="-23000"/>
          </a:stretch>
        </a:blipFill>
      </dgm:spPr>
    </dgm:pt>
    <dgm:pt modelId="{74521E87-D6B0-47BC-BE4B-1176854D8DB1}" type="pres">
      <dgm:prSet presAssocID="{A5885699-6484-468C-9A1F-F087E8510F1F}" presName="txShp" presStyleLbl="node1" presStyleIdx="2" presStyleCnt="3">
        <dgm:presLayoutVars>
          <dgm:bulletEnabled val="1"/>
        </dgm:presLayoutVars>
      </dgm:prSet>
      <dgm:spPr/>
      <dgm:t>
        <a:bodyPr/>
        <a:lstStyle/>
        <a:p>
          <a:endParaRPr lang="ru-RU"/>
        </a:p>
      </dgm:t>
    </dgm:pt>
  </dgm:ptLst>
  <dgm:cxnLst>
    <dgm:cxn modelId="{2CFF9E02-C7FB-4B96-A674-0E9199E14199}" type="presOf" srcId="{A5885699-6484-468C-9A1F-F087E8510F1F}" destId="{74521E87-D6B0-47BC-BE4B-1176854D8DB1}" srcOrd="0" destOrd="0" presId="urn:microsoft.com/office/officeart/2005/8/layout/vList3"/>
    <dgm:cxn modelId="{52FA04C0-E84C-4AEA-9C61-BF2836AC8020}" srcId="{8AFBA9E9-C462-485E-9F51-65F048AD9690}" destId="{A5885699-6484-468C-9A1F-F087E8510F1F}" srcOrd="2" destOrd="0" parTransId="{8453E283-3466-4CB0-8967-D75F2F405012}" sibTransId="{81E62DEB-5DC2-461E-B346-691DCC1E3709}"/>
    <dgm:cxn modelId="{E3C1DE55-2AC7-48F2-809B-46754B54C13D}" type="presOf" srcId="{1705D03E-C05E-41F5-86A5-3FC23EB7F686}" destId="{AB9B7145-3AE7-4CCB-8612-098D9CDFB89B}" srcOrd="0" destOrd="0" presId="urn:microsoft.com/office/officeart/2005/8/layout/vList3"/>
    <dgm:cxn modelId="{E9CE907A-FCF0-4D0B-84C8-C54AA5C78241}" type="presOf" srcId="{8AFBA9E9-C462-485E-9F51-65F048AD9690}" destId="{C1D83E2F-AB02-4F97-A7B8-A16590860386}" srcOrd="0" destOrd="0" presId="urn:microsoft.com/office/officeart/2005/8/layout/vList3"/>
    <dgm:cxn modelId="{4D8876A8-57D3-4BAD-825F-CC9F1B9E7542}" srcId="{8AFBA9E9-C462-485E-9F51-65F048AD9690}" destId="{1705D03E-C05E-41F5-86A5-3FC23EB7F686}" srcOrd="0" destOrd="0" parTransId="{6B125B6C-3F19-4983-B7EE-8542C6FA0634}" sibTransId="{1FBBD967-FEC9-4795-BD86-A0E43321757A}"/>
    <dgm:cxn modelId="{D22D09E1-B1B7-42DD-9CAD-9A7C2E4DFAAB}" srcId="{8AFBA9E9-C462-485E-9F51-65F048AD9690}" destId="{8344A3C1-561C-4F47-94D6-4D516E597C58}" srcOrd="1" destOrd="0" parTransId="{39E2FE4C-633D-4FDD-AC61-04E5483A667C}" sibTransId="{4DB81F61-44DB-4EA1-A30A-86D415032E23}"/>
    <dgm:cxn modelId="{3B8788B5-3277-4657-B880-BAF2A94E1275}" type="presOf" srcId="{8344A3C1-561C-4F47-94D6-4D516E597C58}" destId="{3382860A-3823-4F89-8C2D-5535696A1AAF}" srcOrd="0" destOrd="0" presId="urn:microsoft.com/office/officeart/2005/8/layout/vList3"/>
    <dgm:cxn modelId="{84F87DBD-2347-42CC-9F9F-F6D5A8721F06}" type="presParOf" srcId="{C1D83E2F-AB02-4F97-A7B8-A16590860386}" destId="{88DAAF79-B8F3-42AF-BA36-4778C7BD6B76}" srcOrd="0" destOrd="0" presId="urn:microsoft.com/office/officeart/2005/8/layout/vList3"/>
    <dgm:cxn modelId="{2999F154-B102-47B1-A1BB-36325B350492}" type="presParOf" srcId="{88DAAF79-B8F3-42AF-BA36-4778C7BD6B76}" destId="{97123FBA-65FA-48E3-BFA3-E7C88525931D}" srcOrd="0" destOrd="0" presId="urn:microsoft.com/office/officeart/2005/8/layout/vList3"/>
    <dgm:cxn modelId="{7130F1B1-5BE9-48A0-97AD-EFD1BBC637E6}" type="presParOf" srcId="{88DAAF79-B8F3-42AF-BA36-4778C7BD6B76}" destId="{AB9B7145-3AE7-4CCB-8612-098D9CDFB89B}" srcOrd="1" destOrd="0" presId="urn:microsoft.com/office/officeart/2005/8/layout/vList3"/>
    <dgm:cxn modelId="{1700714C-0AD4-4246-9590-DB36896FE5BE}" type="presParOf" srcId="{C1D83E2F-AB02-4F97-A7B8-A16590860386}" destId="{7DD0E9BC-8373-4178-B63F-851D231CD003}" srcOrd="1" destOrd="0" presId="urn:microsoft.com/office/officeart/2005/8/layout/vList3"/>
    <dgm:cxn modelId="{22F1636E-7109-4DE3-A0DF-986C4EBFEEA1}" type="presParOf" srcId="{C1D83E2F-AB02-4F97-A7B8-A16590860386}" destId="{127DC73B-9A82-4A0E-B061-3A43A06309F8}" srcOrd="2" destOrd="0" presId="urn:microsoft.com/office/officeart/2005/8/layout/vList3"/>
    <dgm:cxn modelId="{AA354880-8B18-418C-A56B-D8358363E1D6}" type="presParOf" srcId="{127DC73B-9A82-4A0E-B061-3A43A06309F8}" destId="{F7DE3906-F349-489F-9BB8-9500FDBAA66A}" srcOrd="0" destOrd="0" presId="urn:microsoft.com/office/officeart/2005/8/layout/vList3"/>
    <dgm:cxn modelId="{FC6CDDE0-1EFE-4E14-9BBD-1AC5D27B42E7}" type="presParOf" srcId="{127DC73B-9A82-4A0E-B061-3A43A06309F8}" destId="{3382860A-3823-4F89-8C2D-5535696A1AAF}" srcOrd="1" destOrd="0" presId="urn:microsoft.com/office/officeart/2005/8/layout/vList3"/>
    <dgm:cxn modelId="{8C581755-3E85-41CB-BF12-490B007A1F87}" type="presParOf" srcId="{C1D83E2F-AB02-4F97-A7B8-A16590860386}" destId="{1D05EC9D-A819-4B03-AEC3-42C59E5B1C7F}" srcOrd="3" destOrd="0" presId="urn:microsoft.com/office/officeart/2005/8/layout/vList3"/>
    <dgm:cxn modelId="{E977260C-B163-4497-9F80-952A94AA62D6}" type="presParOf" srcId="{C1D83E2F-AB02-4F97-A7B8-A16590860386}" destId="{B8E7F42F-9953-4044-B678-48463D8255EE}" srcOrd="4" destOrd="0" presId="urn:microsoft.com/office/officeart/2005/8/layout/vList3"/>
    <dgm:cxn modelId="{72B1B685-F92B-42FB-8F32-B36DE379F789}" type="presParOf" srcId="{B8E7F42F-9953-4044-B678-48463D8255EE}" destId="{DD529CE9-F723-4800-A399-6F04933E2DB2}" srcOrd="0" destOrd="0" presId="urn:microsoft.com/office/officeart/2005/8/layout/vList3"/>
    <dgm:cxn modelId="{5770B9E2-8A87-4515-81FC-331DCDF221D1}" type="presParOf" srcId="{B8E7F42F-9953-4044-B678-48463D8255EE}" destId="{74521E87-D6B0-47BC-BE4B-1176854D8DB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FBA9E9-C462-485E-9F51-65F048AD969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x-none"/>
        </a:p>
      </dgm:t>
    </dgm:pt>
    <dgm:pt modelId="{1705D03E-C05E-41F5-86A5-3FC23EB7F686}">
      <dgm:prSet phldrT="[Текст]" custT="1"/>
      <dgm:spPr>
        <a:solidFill>
          <a:schemeClr val="tx2"/>
        </a:solidFill>
      </dgm:spPr>
      <dgm:t>
        <a:bodyPr/>
        <a:lstStyle/>
        <a:p>
          <a:pPr>
            <a:buSzPts val="1000"/>
            <a:buFont typeface="Symbol" panose="05050102010706020507" pitchFamily="18" charset="2"/>
            <a:buChar char=""/>
          </a:pPr>
          <a:r>
            <a:rPr lang="x-none" sz="1600" dirty="0" err="1">
              <a:solidFill>
                <a:schemeClr val="bg2"/>
              </a:solidFill>
              <a:latin typeface="Times New Roman" panose="02020603050405020304" pitchFamily="18" charset="0"/>
              <a:cs typeface="Times New Roman" panose="02020603050405020304" pitchFamily="18" charset="0"/>
            </a:rPr>
            <a:t>Уақытты</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үнемд</a:t>
          </a:r>
          <a:r>
            <a:rPr lang="kk-KZ" sz="1600" dirty="0">
              <a:solidFill>
                <a:schemeClr val="bg2"/>
              </a:solidFill>
              <a:latin typeface="Times New Roman" panose="02020603050405020304" pitchFamily="18" charset="0"/>
              <a:cs typeface="Times New Roman" panose="02020603050405020304" pitchFamily="18" charset="0"/>
            </a:rPr>
            <a:t>ейміз</a:t>
          </a:r>
          <a:r>
            <a:rPr lang="x-none" sz="1600" dirty="0">
              <a:solidFill>
                <a:schemeClr val="bg2"/>
              </a:solidFill>
              <a:latin typeface="Times New Roman" panose="02020603050405020304" pitchFamily="18" charset="0"/>
              <a:cs typeface="Times New Roman" panose="02020603050405020304" pitchFamily="18" charset="0"/>
            </a:rPr>
            <a:t>;</a:t>
          </a:r>
        </a:p>
      </dgm:t>
    </dgm:pt>
    <dgm:pt modelId="{6B125B6C-3F19-4983-B7EE-8542C6FA0634}" type="parTrans" cxnId="{4D8876A8-57D3-4BAD-825F-CC9F1B9E7542}">
      <dgm:prSet/>
      <dgm:spPr/>
      <dgm:t>
        <a:bodyPr/>
        <a:lstStyle/>
        <a:p>
          <a:endParaRPr lang="x-none"/>
        </a:p>
      </dgm:t>
    </dgm:pt>
    <dgm:pt modelId="{1FBBD967-FEC9-4795-BD86-A0E43321757A}" type="sibTrans" cxnId="{4D8876A8-57D3-4BAD-825F-CC9F1B9E7542}">
      <dgm:prSet/>
      <dgm:spPr/>
      <dgm:t>
        <a:bodyPr/>
        <a:lstStyle/>
        <a:p>
          <a:endParaRPr lang="x-none"/>
        </a:p>
      </dgm:t>
    </dgm:pt>
    <dgm:pt modelId="{8344A3C1-561C-4F47-94D6-4D516E597C58}">
      <dgm:prSet phldrT="[Текст]" custT="1"/>
      <dgm:spPr>
        <a:solidFill>
          <a:schemeClr val="tx2"/>
        </a:solidFill>
      </dgm:spPr>
      <dgm:t>
        <a:bodyPr/>
        <a:lstStyle/>
        <a:p>
          <a:pPr>
            <a:buSzPts val="1000"/>
            <a:buFont typeface="Symbol" panose="05050102010706020507" pitchFamily="18" charset="2"/>
            <a:buChar char=""/>
          </a:pPr>
          <a:r>
            <a:rPr lang="x-none" sz="1600" dirty="0" err="1">
              <a:latin typeface="Times New Roman" panose="02020603050405020304" pitchFamily="18" charset="0"/>
              <a:cs typeface="Times New Roman" panose="02020603050405020304" pitchFamily="18" charset="0"/>
            </a:rPr>
            <a:t>Ыңғайлы</a:t>
          </a:r>
          <a:r>
            <a:rPr lang="x-none" sz="1600" dirty="0">
              <a:latin typeface="Times New Roman" panose="02020603050405020304" pitchFamily="18" charset="0"/>
              <a:cs typeface="Times New Roman" panose="02020603050405020304" pitchFamily="18" charset="0"/>
            </a:rPr>
            <a:t> </a:t>
          </a:r>
          <a:r>
            <a:rPr lang="x-none" sz="1600" dirty="0" err="1">
              <a:latin typeface="Times New Roman" panose="02020603050405020304" pitchFamily="18" charset="0"/>
              <a:cs typeface="Times New Roman" panose="02020603050405020304" pitchFamily="18" charset="0"/>
            </a:rPr>
            <a:t>уақытта</a:t>
          </a:r>
          <a:r>
            <a:rPr lang="x-none" sz="1600" dirty="0">
              <a:latin typeface="Times New Roman" panose="02020603050405020304" pitchFamily="18" charset="0"/>
              <a:cs typeface="Times New Roman" panose="02020603050405020304" pitchFamily="18" charset="0"/>
            </a:rPr>
            <a:t> </a:t>
          </a:r>
          <a:r>
            <a:rPr lang="x-none" sz="1600" dirty="0" err="1">
              <a:latin typeface="Times New Roman" panose="02020603050405020304" pitchFamily="18" charset="0"/>
              <a:cs typeface="Times New Roman" panose="02020603050405020304" pitchFamily="18" charset="0"/>
            </a:rPr>
            <a:t>оқ</a:t>
          </a:r>
          <a:r>
            <a:rPr lang="kk-KZ" sz="1600" dirty="0">
              <a:latin typeface="Times New Roman" panose="02020603050405020304" pitchFamily="18" charset="0"/>
              <a:cs typeface="Times New Roman" panose="02020603050405020304" pitchFamily="18" charset="0"/>
            </a:rPr>
            <a:t>и алады</a:t>
          </a:r>
          <a:r>
            <a:rPr lang="x-none" sz="1600" dirty="0">
              <a:latin typeface="Times New Roman" panose="02020603050405020304" pitchFamily="18" charset="0"/>
              <a:cs typeface="Times New Roman" panose="02020603050405020304" pitchFamily="18" charset="0"/>
            </a:rPr>
            <a:t>;</a:t>
          </a:r>
          <a:endParaRPr lang="x-none" sz="1600" dirty="0">
            <a:solidFill>
              <a:schemeClr val="bg2"/>
            </a:solidFill>
            <a:latin typeface="Times New Roman" panose="02020603050405020304" pitchFamily="18" charset="0"/>
            <a:cs typeface="Times New Roman" panose="02020603050405020304" pitchFamily="18" charset="0"/>
          </a:endParaRPr>
        </a:p>
      </dgm:t>
    </dgm:pt>
    <dgm:pt modelId="{39E2FE4C-633D-4FDD-AC61-04E5483A667C}" type="parTrans" cxnId="{D22D09E1-B1B7-42DD-9CAD-9A7C2E4DFAAB}">
      <dgm:prSet/>
      <dgm:spPr/>
      <dgm:t>
        <a:bodyPr/>
        <a:lstStyle/>
        <a:p>
          <a:endParaRPr lang="x-none"/>
        </a:p>
      </dgm:t>
    </dgm:pt>
    <dgm:pt modelId="{4DB81F61-44DB-4EA1-A30A-86D415032E23}" type="sibTrans" cxnId="{D22D09E1-B1B7-42DD-9CAD-9A7C2E4DFAAB}">
      <dgm:prSet/>
      <dgm:spPr/>
      <dgm:t>
        <a:bodyPr/>
        <a:lstStyle/>
        <a:p>
          <a:endParaRPr lang="x-none"/>
        </a:p>
      </dgm:t>
    </dgm:pt>
    <dgm:pt modelId="{A5885699-6484-468C-9A1F-F087E8510F1F}">
      <dgm:prSet phldrT="[Текст]" custT="1"/>
      <dgm:spPr>
        <a:solidFill>
          <a:schemeClr val="tx2"/>
        </a:solidFill>
      </dgm:spPr>
      <dgm:t>
        <a:bodyPr/>
        <a:lstStyle/>
        <a:p>
          <a:pPr>
            <a:buSzPts val="1000"/>
            <a:buFont typeface="Symbol" panose="05050102010706020507" pitchFamily="18" charset="2"/>
            <a:buChar char=""/>
          </a:pPr>
          <a:r>
            <a:rPr lang="x-none" sz="1600" dirty="0" err="1">
              <a:solidFill>
                <a:schemeClr val="bg2"/>
              </a:solidFill>
              <a:latin typeface="Times New Roman" panose="02020603050405020304" pitchFamily="18" charset="0"/>
              <a:cs typeface="Times New Roman" panose="02020603050405020304" pitchFamily="18" charset="0"/>
            </a:rPr>
            <a:t>Территориялық</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шектеулер</a:t>
          </a:r>
          <a:r>
            <a:rPr lang="x-none" sz="1600" dirty="0">
              <a:solidFill>
                <a:schemeClr val="bg2"/>
              </a:solidFill>
              <a:latin typeface="Times New Roman" panose="02020603050405020304" pitchFamily="18" charset="0"/>
              <a:cs typeface="Times New Roman" panose="02020603050405020304" pitchFamily="18" charset="0"/>
            </a:rPr>
            <a:t> </a:t>
          </a:r>
          <a:r>
            <a:rPr lang="x-none" sz="1600" dirty="0" err="1">
              <a:solidFill>
                <a:schemeClr val="bg2"/>
              </a:solidFill>
              <a:latin typeface="Times New Roman" panose="02020603050405020304" pitchFamily="18" charset="0"/>
              <a:cs typeface="Times New Roman" panose="02020603050405020304" pitchFamily="18" charset="0"/>
            </a:rPr>
            <a:t>жоқ</a:t>
          </a:r>
          <a:r>
            <a:rPr lang="x-none" sz="1600" dirty="0">
              <a:solidFill>
                <a:schemeClr val="bg2"/>
              </a:solidFill>
              <a:latin typeface="Times New Roman" panose="02020603050405020304" pitchFamily="18" charset="0"/>
              <a:cs typeface="Times New Roman" panose="02020603050405020304" pitchFamily="18" charset="0"/>
            </a:rPr>
            <a:t>;</a:t>
          </a:r>
        </a:p>
      </dgm:t>
    </dgm:pt>
    <dgm:pt modelId="{8453E283-3466-4CB0-8967-D75F2F405012}" type="parTrans" cxnId="{52FA04C0-E84C-4AEA-9C61-BF2836AC8020}">
      <dgm:prSet/>
      <dgm:spPr/>
      <dgm:t>
        <a:bodyPr/>
        <a:lstStyle/>
        <a:p>
          <a:endParaRPr lang="x-none"/>
        </a:p>
      </dgm:t>
    </dgm:pt>
    <dgm:pt modelId="{81E62DEB-5DC2-461E-B346-691DCC1E3709}" type="sibTrans" cxnId="{52FA04C0-E84C-4AEA-9C61-BF2836AC8020}">
      <dgm:prSet/>
      <dgm:spPr/>
      <dgm:t>
        <a:bodyPr/>
        <a:lstStyle/>
        <a:p>
          <a:endParaRPr lang="x-none"/>
        </a:p>
      </dgm:t>
    </dgm:pt>
    <dgm:pt modelId="{C1D83E2F-AB02-4F97-A7B8-A16590860386}" type="pres">
      <dgm:prSet presAssocID="{8AFBA9E9-C462-485E-9F51-65F048AD9690}" presName="linearFlow" presStyleCnt="0">
        <dgm:presLayoutVars>
          <dgm:dir/>
          <dgm:resizeHandles val="exact"/>
        </dgm:presLayoutVars>
      </dgm:prSet>
      <dgm:spPr/>
      <dgm:t>
        <a:bodyPr/>
        <a:lstStyle/>
        <a:p>
          <a:endParaRPr lang="ru-RU"/>
        </a:p>
      </dgm:t>
    </dgm:pt>
    <dgm:pt modelId="{88DAAF79-B8F3-42AF-BA36-4778C7BD6B76}" type="pres">
      <dgm:prSet presAssocID="{1705D03E-C05E-41F5-86A5-3FC23EB7F686}" presName="composite" presStyleCnt="0"/>
      <dgm:spPr/>
    </dgm:pt>
    <dgm:pt modelId="{97123FBA-65FA-48E3-BFA3-E7C88525931D}" type="pres">
      <dgm:prSet presAssocID="{1705D03E-C05E-41F5-86A5-3FC23EB7F686}" presName="imgShp" presStyleLbl="fgImgPlace1" presStyleIdx="0" presStyleCnt="3"/>
      <dgm:spPr>
        <a:blipFill rotWithShape="1">
          <a:blip xmlns:r="http://schemas.openxmlformats.org/officeDocument/2006/relationships" r:embed="rId1"/>
          <a:srcRect/>
          <a:stretch>
            <a:fillRect l="-50000" r="-50000"/>
          </a:stretch>
        </a:blipFill>
      </dgm:spPr>
    </dgm:pt>
    <dgm:pt modelId="{AB9B7145-3AE7-4CCB-8612-098D9CDFB89B}" type="pres">
      <dgm:prSet presAssocID="{1705D03E-C05E-41F5-86A5-3FC23EB7F686}" presName="txShp" presStyleLbl="node1" presStyleIdx="0" presStyleCnt="3">
        <dgm:presLayoutVars>
          <dgm:bulletEnabled val="1"/>
        </dgm:presLayoutVars>
      </dgm:prSet>
      <dgm:spPr/>
      <dgm:t>
        <a:bodyPr/>
        <a:lstStyle/>
        <a:p>
          <a:endParaRPr lang="ru-RU"/>
        </a:p>
      </dgm:t>
    </dgm:pt>
    <dgm:pt modelId="{7DD0E9BC-8373-4178-B63F-851D231CD003}" type="pres">
      <dgm:prSet presAssocID="{1FBBD967-FEC9-4795-BD86-A0E43321757A}" presName="spacing" presStyleCnt="0"/>
      <dgm:spPr/>
    </dgm:pt>
    <dgm:pt modelId="{127DC73B-9A82-4A0E-B061-3A43A06309F8}" type="pres">
      <dgm:prSet presAssocID="{8344A3C1-561C-4F47-94D6-4D516E597C58}" presName="composite" presStyleCnt="0"/>
      <dgm:spPr/>
    </dgm:pt>
    <dgm:pt modelId="{F7DE3906-F349-489F-9BB8-9500FDBAA66A}" type="pres">
      <dgm:prSet presAssocID="{8344A3C1-561C-4F47-94D6-4D516E597C58}" presName="imgShp" presStyleLbl="fgImgPlace1" presStyleIdx="1" presStyleCnt="3"/>
      <dgm:spPr>
        <a:blipFill rotWithShape="1">
          <a:blip xmlns:r="http://schemas.openxmlformats.org/officeDocument/2006/relationships" r:embed="rId2"/>
          <a:srcRect/>
          <a:stretch>
            <a:fillRect l="-45000" r="-45000"/>
          </a:stretch>
        </a:blipFill>
      </dgm:spPr>
    </dgm:pt>
    <dgm:pt modelId="{3382860A-3823-4F89-8C2D-5535696A1AAF}" type="pres">
      <dgm:prSet presAssocID="{8344A3C1-561C-4F47-94D6-4D516E597C58}" presName="txShp" presStyleLbl="node1" presStyleIdx="1" presStyleCnt="3">
        <dgm:presLayoutVars>
          <dgm:bulletEnabled val="1"/>
        </dgm:presLayoutVars>
      </dgm:prSet>
      <dgm:spPr/>
      <dgm:t>
        <a:bodyPr/>
        <a:lstStyle/>
        <a:p>
          <a:endParaRPr lang="ru-RU"/>
        </a:p>
      </dgm:t>
    </dgm:pt>
    <dgm:pt modelId="{1D05EC9D-A819-4B03-AEC3-42C59E5B1C7F}" type="pres">
      <dgm:prSet presAssocID="{4DB81F61-44DB-4EA1-A30A-86D415032E23}" presName="spacing" presStyleCnt="0"/>
      <dgm:spPr/>
    </dgm:pt>
    <dgm:pt modelId="{B8E7F42F-9953-4044-B678-48463D8255EE}" type="pres">
      <dgm:prSet presAssocID="{A5885699-6484-468C-9A1F-F087E8510F1F}" presName="composite" presStyleCnt="0"/>
      <dgm:spPr/>
    </dgm:pt>
    <dgm:pt modelId="{DD529CE9-F723-4800-A399-6F04933E2DB2}" type="pres">
      <dgm:prSet presAssocID="{A5885699-6484-468C-9A1F-F087E8510F1F}" presName="imgShp" presStyleLbl="fgImgPlace1" presStyleIdx="2" presStyleCnt="3"/>
      <dgm:spPr>
        <a:blipFill rotWithShape="1">
          <a:blip xmlns:r="http://schemas.openxmlformats.org/officeDocument/2006/relationships" r:embed="rId3"/>
          <a:srcRect/>
          <a:stretch>
            <a:fillRect l="-9000" r="-9000"/>
          </a:stretch>
        </a:blipFill>
      </dgm:spPr>
    </dgm:pt>
    <dgm:pt modelId="{74521E87-D6B0-47BC-BE4B-1176854D8DB1}" type="pres">
      <dgm:prSet presAssocID="{A5885699-6484-468C-9A1F-F087E8510F1F}" presName="txShp" presStyleLbl="node1" presStyleIdx="2" presStyleCnt="3">
        <dgm:presLayoutVars>
          <dgm:bulletEnabled val="1"/>
        </dgm:presLayoutVars>
      </dgm:prSet>
      <dgm:spPr/>
      <dgm:t>
        <a:bodyPr/>
        <a:lstStyle/>
        <a:p>
          <a:endParaRPr lang="ru-RU"/>
        </a:p>
      </dgm:t>
    </dgm:pt>
  </dgm:ptLst>
  <dgm:cxnLst>
    <dgm:cxn modelId="{2CFF9E02-C7FB-4B96-A674-0E9199E14199}" type="presOf" srcId="{A5885699-6484-468C-9A1F-F087E8510F1F}" destId="{74521E87-D6B0-47BC-BE4B-1176854D8DB1}" srcOrd="0" destOrd="0" presId="urn:microsoft.com/office/officeart/2005/8/layout/vList3"/>
    <dgm:cxn modelId="{52FA04C0-E84C-4AEA-9C61-BF2836AC8020}" srcId="{8AFBA9E9-C462-485E-9F51-65F048AD9690}" destId="{A5885699-6484-468C-9A1F-F087E8510F1F}" srcOrd="2" destOrd="0" parTransId="{8453E283-3466-4CB0-8967-D75F2F405012}" sibTransId="{81E62DEB-5DC2-461E-B346-691DCC1E3709}"/>
    <dgm:cxn modelId="{E3C1DE55-2AC7-48F2-809B-46754B54C13D}" type="presOf" srcId="{1705D03E-C05E-41F5-86A5-3FC23EB7F686}" destId="{AB9B7145-3AE7-4CCB-8612-098D9CDFB89B}" srcOrd="0" destOrd="0" presId="urn:microsoft.com/office/officeart/2005/8/layout/vList3"/>
    <dgm:cxn modelId="{E9CE907A-FCF0-4D0B-84C8-C54AA5C78241}" type="presOf" srcId="{8AFBA9E9-C462-485E-9F51-65F048AD9690}" destId="{C1D83E2F-AB02-4F97-A7B8-A16590860386}" srcOrd="0" destOrd="0" presId="urn:microsoft.com/office/officeart/2005/8/layout/vList3"/>
    <dgm:cxn modelId="{4D8876A8-57D3-4BAD-825F-CC9F1B9E7542}" srcId="{8AFBA9E9-C462-485E-9F51-65F048AD9690}" destId="{1705D03E-C05E-41F5-86A5-3FC23EB7F686}" srcOrd="0" destOrd="0" parTransId="{6B125B6C-3F19-4983-B7EE-8542C6FA0634}" sibTransId="{1FBBD967-FEC9-4795-BD86-A0E43321757A}"/>
    <dgm:cxn modelId="{D22D09E1-B1B7-42DD-9CAD-9A7C2E4DFAAB}" srcId="{8AFBA9E9-C462-485E-9F51-65F048AD9690}" destId="{8344A3C1-561C-4F47-94D6-4D516E597C58}" srcOrd="1" destOrd="0" parTransId="{39E2FE4C-633D-4FDD-AC61-04E5483A667C}" sibTransId="{4DB81F61-44DB-4EA1-A30A-86D415032E23}"/>
    <dgm:cxn modelId="{3B8788B5-3277-4657-B880-BAF2A94E1275}" type="presOf" srcId="{8344A3C1-561C-4F47-94D6-4D516E597C58}" destId="{3382860A-3823-4F89-8C2D-5535696A1AAF}" srcOrd="0" destOrd="0" presId="urn:microsoft.com/office/officeart/2005/8/layout/vList3"/>
    <dgm:cxn modelId="{84F87DBD-2347-42CC-9F9F-F6D5A8721F06}" type="presParOf" srcId="{C1D83E2F-AB02-4F97-A7B8-A16590860386}" destId="{88DAAF79-B8F3-42AF-BA36-4778C7BD6B76}" srcOrd="0" destOrd="0" presId="urn:microsoft.com/office/officeart/2005/8/layout/vList3"/>
    <dgm:cxn modelId="{2999F154-B102-47B1-A1BB-36325B350492}" type="presParOf" srcId="{88DAAF79-B8F3-42AF-BA36-4778C7BD6B76}" destId="{97123FBA-65FA-48E3-BFA3-E7C88525931D}" srcOrd="0" destOrd="0" presId="urn:microsoft.com/office/officeart/2005/8/layout/vList3"/>
    <dgm:cxn modelId="{7130F1B1-5BE9-48A0-97AD-EFD1BBC637E6}" type="presParOf" srcId="{88DAAF79-B8F3-42AF-BA36-4778C7BD6B76}" destId="{AB9B7145-3AE7-4CCB-8612-098D9CDFB89B}" srcOrd="1" destOrd="0" presId="urn:microsoft.com/office/officeart/2005/8/layout/vList3"/>
    <dgm:cxn modelId="{1700714C-0AD4-4246-9590-DB36896FE5BE}" type="presParOf" srcId="{C1D83E2F-AB02-4F97-A7B8-A16590860386}" destId="{7DD0E9BC-8373-4178-B63F-851D231CD003}" srcOrd="1" destOrd="0" presId="urn:microsoft.com/office/officeart/2005/8/layout/vList3"/>
    <dgm:cxn modelId="{22F1636E-7109-4DE3-A0DF-986C4EBFEEA1}" type="presParOf" srcId="{C1D83E2F-AB02-4F97-A7B8-A16590860386}" destId="{127DC73B-9A82-4A0E-B061-3A43A06309F8}" srcOrd="2" destOrd="0" presId="urn:microsoft.com/office/officeart/2005/8/layout/vList3"/>
    <dgm:cxn modelId="{AA354880-8B18-418C-A56B-D8358363E1D6}" type="presParOf" srcId="{127DC73B-9A82-4A0E-B061-3A43A06309F8}" destId="{F7DE3906-F349-489F-9BB8-9500FDBAA66A}" srcOrd="0" destOrd="0" presId="urn:microsoft.com/office/officeart/2005/8/layout/vList3"/>
    <dgm:cxn modelId="{FC6CDDE0-1EFE-4E14-9BBD-1AC5D27B42E7}" type="presParOf" srcId="{127DC73B-9A82-4A0E-B061-3A43A06309F8}" destId="{3382860A-3823-4F89-8C2D-5535696A1AAF}" srcOrd="1" destOrd="0" presId="urn:microsoft.com/office/officeart/2005/8/layout/vList3"/>
    <dgm:cxn modelId="{8C581755-3E85-41CB-BF12-490B007A1F87}" type="presParOf" srcId="{C1D83E2F-AB02-4F97-A7B8-A16590860386}" destId="{1D05EC9D-A819-4B03-AEC3-42C59E5B1C7F}" srcOrd="3" destOrd="0" presId="urn:microsoft.com/office/officeart/2005/8/layout/vList3"/>
    <dgm:cxn modelId="{E977260C-B163-4497-9F80-952A94AA62D6}" type="presParOf" srcId="{C1D83E2F-AB02-4F97-A7B8-A16590860386}" destId="{B8E7F42F-9953-4044-B678-48463D8255EE}" srcOrd="4" destOrd="0" presId="urn:microsoft.com/office/officeart/2005/8/layout/vList3"/>
    <dgm:cxn modelId="{72B1B685-F92B-42FB-8F32-B36DE379F789}" type="presParOf" srcId="{B8E7F42F-9953-4044-B678-48463D8255EE}" destId="{DD529CE9-F723-4800-A399-6F04933E2DB2}" srcOrd="0" destOrd="0" presId="urn:microsoft.com/office/officeart/2005/8/layout/vList3"/>
    <dgm:cxn modelId="{5770B9E2-8A87-4515-81FC-331DCDF221D1}" type="presParOf" srcId="{B8E7F42F-9953-4044-B678-48463D8255EE}" destId="{74521E87-D6B0-47BC-BE4B-1176854D8DB1}"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FBA9E9-C462-485E-9F51-65F048AD969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x-none"/>
        </a:p>
      </dgm:t>
    </dgm:pt>
    <dgm:pt modelId="{C1D83E2F-AB02-4F97-A7B8-A16590860386}" type="pres">
      <dgm:prSet presAssocID="{8AFBA9E9-C462-485E-9F51-65F048AD9690}" presName="linearFlow" presStyleCnt="0">
        <dgm:presLayoutVars>
          <dgm:dir/>
          <dgm:resizeHandles val="exact"/>
        </dgm:presLayoutVars>
      </dgm:prSet>
      <dgm:spPr/>
      <dgm:t>
        <a:bodyPr/>
        <a:lstStyle/>
        <a:p>
          <a:endParaRPr lang="ru-RU"/>
        </a:p>
      </dgm:t>
    </dgm:pt>
  </dgm:ptLst>
  <dgm:cxnLst>
    <dgm:cxn modelId="{74703D87-610A-4323-AC0D-00F976385BC9}" type="presOf" srcId="{8AFBA9E9-C462-485E-9F51-65F048AD9690}" destId="{C1D83E2F-AB02-4F97-A7B8-A16590860386}" srcOrd="0"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9B7145-3AE7-4CCB-8612-098D9CDFB89B}">
      <dsp:nvSpPr>
        <dsp:cNvPr id="0" name=""/>
        <dsp:cNvSpPr/>
      </dsp:nvSpPr>
      <dsp:spPr>
        <a:xfrm rot="10800000">
          <a:off x="1434027" y="245"/>
          <a:ext cx="5122562" cy="575030"/>
        </a:xfrm>
        <a:prstGeom prst="homePlate">
          <a:avLst/>
        </a:prstGeom>
        <a:solidFill>
          <a:schemeClr val="tx2"/>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3572" tIns="60960" rIns="113792" bIns="60960" numCol="1" spcCol="1270" anchor="ctr" anchorCtr="0">
          <a:noAutofit/>
        </a:bodyPr>
        <a:lstStyle/>
        <a:p>
          <a:pPr lvl="0" algn="ctr" defTabSz="711200">
            <a:lnSpc>
              <a:spcPct val="90000"/>
            </a:lnSpc>
            <a:spcBef>
              <a:spcPct val="0"/>
            </a:spcBef>
            <a:spcAft>
              <a:spcPct val="35000"/>
            </a:spcAft>
            <a:buSzPts val="1000"/>
            <a:buFont typeface="Symbol" panose="05050102010706020507" pitchFamily="18" charset="2"/>
            <a:buChar char=""/>
          </a:pPr>
          <a:r>
            <a:rPr lang="x-none" sz="1600" kern="1200" dirty="0">
              <a:solidFill>
                <a:schemeClr val="bg2"/>
              </a:solidFill>
              <a:latin typeface="Times New Roman" panose="02020603050405020304" pitchFamily="18" charset="0"/>
              <a:cs typeface="Times New Roman" panose="02020603050405020304" pitchFamily="18" charset="0"/>
            </a:rPr>
            <a:t>Заман </a:t>
          </a:r>
          <a:r>
            <a:rPr lang="x-none" sz="1600" kern="1200" dirty="0" err="1">
              <a:solidFill>
                <a:schemeClr val="bg2"/>
              </a:solidFill>
              <a:latin typeface="Times New Roman" panose="02020603050405020304" pitchFamily="18" charset="0"/>
              <a:cs typeface="Times New Roman" panose="02020603050405020304" pitchFamily="18" charset="0"/>
            </a:rPr>
            <a:t>талабына</a:t>
          </a:r>
          <a:r>
            <a:rPr lang="x-none" sz="1600" kern="1200" dirty="0">
              <a:solidFill>
                <a:schemeClr val="bg2"/>
              </a:solidFill>
              <a:latin typeface="Times New Roman" panose="02020603050405020304" pitchFamily="18" charset="0"/>
              <a:cs typeface="Times New Roman" panose="02020603050405020304" pitchFamily="18" charset="0"/>
            </a:rPr>
            <a:t> сай </a:t>
          </a:r>
          <a:r>
            <a:rPr lang="x-none" sz="1600" kern="1200" dirty="0" err="1">
              <a:solidFill>
                <a:schemeClr val="bg2"/>
              </a:solidFill>
              <a:latin typeface="Times New Roman" panose="02020603050405020304" pitchFamily="18" charset="0"/>
              <a:cs typeface="Times New Roman" panose="02020603050405020304" pitchFamily="18" charset="0"/>
            </a:rPr>
            <a:t>ақпараттық-телекоммуникациялық</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технологиялар</a:t>
          </a:r>
          <a:r>
            <a:rPr lang="x-none" sz="1600" kern="1200" dirty="0">
              <a:solidFill>
                <a:schemeClr val="bg2"/>
              </a:solidFill>
              <a:latin typeface="Times New Roman" panose="02020603050405020304" pitchFamily="18" charset="0"/>
              <a:cs typeface="Times New Roman" panose="02020603050405020304" pitchFamily="18" charset="0"/>
            </a:rPr>
            <a:t> мен </a:t>
          </a:r>
          <a:r>
            <a:rPr lang="x-none" sz="1600" kern="1200" dirty="0" err="1">
              <a:solidFill>
                <a:schemeClr val="bg2"/>
              </a:solidFill>
              <a:latin typeface="Times New Roman" panose="02020603050405020304" pitchFamily="18" charset="0"/>
              <a:cs typeface="Times New Roman" panose="02020603050405020304" pitchFamily="18" charset="0"/>
            </a:rPr>
            <a:t>құралдарды</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қолдан</a:t>
          </a:r>
          <a:r>
            <a:rPr lang="kk-KZ" sz="1600" kern="1200" dirty="0">
              <a:solidFill>
                <a:schemeClr val="bg2"/>
              </a:solidFill>
              <a:latin typeface="Times New Roman" panose="02020603050405020304" pitchFamily="18" charset="0"/>
              <a:cs typeface="Times New Roman" panose="02020603050405020304" pitchFamily="18" charset="0"/>
            </a:rPr>
            <a:t>а алады;</a:t>
          </a:r>
          <a:endParaRPr lang="x-none" sz="1600" kern="1200" dirty="0">
            <a:solidFill>
              <a:schemeClr val="bg2"/>
            </a:solidFill>
            <a:latin typeface="Times New Roman" panose="02020603050405020304" pitchFamily="18" charset="0"/>
            <a:cs typeface="Times New Roman" panose="02020603050405020304" pitchFamily="18" charset="0"/>
          </a:endParaRPr>
        </a:p>
      </dsp:txBody>
      <dsp:txXfrm rot="10800000">
        <a:off x="1577784" y="245"/>
        <a:ext cx="4978805" cy="575030"/>
      </dsp:txXfrm>
    </dsp:sp>
    <dsp:sp modelId="{97123FBA-65FA-48E3-BFA3-E7C88525931D}">
      <dsp:nvSpPr>
        <dsp:cNvPr id="0" name=""/>
        <dsp:cNvSpPr/>
      </dsp:nvSpPr>
      <dsp:spPr>
        <a:xfrm>
          <a:off x="1146511" y="245"/>
          <a:ext cx="575030" cy="575030"/>
        </a:xfrm>
        <a:prstGeom prst="ellipse">
          <a:avLst/>
        </a:prstGeom>
        <a:blipFill rotWithShape="1">
          <a:blip xmlns:r="http://schemas.openxmlformats.org/officeDocument/2006/relationships" r:embed="rId1"/>
          <a:srcRect/>
          <a:stretch>
            <a:fillRect l="-41000" r="-41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382860A-3823-4F89-8C2D-5535696A1AAF}">
      <dsp:nvSpPr>
        <dsp:cNvPr id="0" name=""/>
        <dsp:cNvSpPr/>
      </dsp:nvSpPr>
      <dsp:spPr>
        <a:xfrm rot="10800000">
          <a:off x="1434027" y="719033"/>
          <a:ext cx="5122562" cy="575030"/>
        </a:xfrm>
        <a:prstGeom prst="homePlate">
          <a:avLst/>
        </a:prstGeom>
        <a:solidFill>
          <a:schemeClr val="tx2"/>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3572" tIns="60960" rIns="113792" bIns="60960" numCol="1" spcCol="1270" anchor="ctr" anchorCtr="0">
          <a:noAutofit/>
        </a:bodyPr>
        <a:lstStyle/>
        <a:p>
          <a:pPr lvl="0" algn="ctr" defTabSz="711200">
            <a:lnSpc>
              <a:spcPct val="90000"/>
            </a:lnSpc>
            <a:spcBef>
              <a:spcPct val="0"/>
            </a:spcBef>
            <a:spcAft>
              <a:spcPct val="35000"/>
            </a:spcAft>
            <a:buSzPts val="1000"/>
            <a:buFont typeface="Symbol" panose="05050102010706020507" pitchFamily="18" charset="2"/>
            <a:buChar char=""/>
          </a:pPr>
          <a:r>
            <a:rPr lang="x-none" sz="1600" kern="1200" dirty="0" err="1">
              <a:solidFill>
                <a:schemeClr val="bg2"/>
              </a:solidFill>
              <a:latin typeface="Times New Roman" panose="02020603050405020304" pitchFamily="18" charset="0"/>
              <a:cs typeface="Times New Roman" panose="02020603050405020304" pitchFamily="18" charset="0"/>
            </a:rPr>
            <a:t>Интерактивті</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әрекеттесу</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формалары</a:t>
          </a:r>
          <a:r>
            <a:rPr lang="x-none" sz="1600" kern="1200" dirty="0">
              <a:solidFill>
                <a:schemeClr val="bg2"/>
              </a:solidFill>
              <a:latin typeface="Times New Roman" panose="02020603050405020304" pitchFamily="18" charset="0"/>
              <a:cs typeface="Times New Roman" panose="02020603050405020304" pitchFamily="18" charset="0"/>
            </a:rPr>
            <a:t>;</a:t>
          </a:r>
        </a:p>
      </dsp:txBody>
      <dsp:txXfrm rot="10800000">
        <a:off x="1577784" y="719033"/>
        <a:ext cx="4978805" cy="575030"/>
      </dsp:txXfrm>
    </dsp:sp>
    <dsp:sp modelId="{F7DE3906-F349-489F-9BB8-9500FDBAA66A}">
      <dsp:nvSpPr>
        <dsp:cNvPr id="0" name=""/>
        <dsp:cNvSpPr/>
      </dsp:nvSpPr>
      <dsp:spPr>
        <a:xfrm>
          <a:off x="1146511" y="719033"/>
          <a:ext cx="575030" cy="575030"/>
        </a:xfrm>
        <a:prstGeom prst="ellipse">
          <a:avLst/>
        </a:prstGeom>
        <a:blipFill rotWithShape="1">
          <a:blip xmlns:r="http://schemas.openxmlformats.org/officeDocument/2006/relationships" r:embed="rId2"/>
          <a:srcRect/>
          <a:stretch>
            <a:fillRect l="-25000" r="-25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521E87-D6B0-47BC-BE4B-1176854D8DB1}">
      <dsp:nvSpPr>
        <dsp:cNvPr id="0" name=""/>
        <dsp:cNvSpPr/>
      </dsp:nvSpPr>
      <dsp:spPr>
        <a:xfrm rot="10800000">
          <a:off x="1434027" y="1437821"/>
          <a:ext cx="5122562" cy="575030"/>
        </a:xfrm>
        <a:prstGeom prst="homePlate">
          <a:avLst/>
        </a:prstGeom>
        <a:solidFill>
          <a:schemeClr val="tx2"/>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3572" tIns="60960" rIns="113792" bIns="60960" numCol="1" spcCol="1270" anchor="ctr" anchorCtr="0">
          <a:noAutofit/>
        </a:bodyPr>
        <a:lstStyle/>
        <a:p>
          <a:pPr lvl="0" algn="ctr" defTabSz="711200">
            <a:lnSpc>
              <a:spcPct val="90000"/>
            </a:lnSpc>
            <a:spcBef>
              <a:spcPct val="0"/>
            </a:spcBef>
            <a:spcAft>
              <a:spcPct val="35000"/>
            </a:spcAft>
            <a:buSzPts val="1000"/>
            <a:buFont typeface="Symbol" panose="05050102010706020507" pitchFamily="18" charset="2"/>
            <a:buChar char=""/>
          </a:pPr>
          <a:r>
            <a:rPr lang="x-none" sz="1600" kern="1200" dirty="0" err="1">
              <a:solidFill>
                <a:schemeClr val="bg2"/>
              </a:solidFill>
              <a:latin typeface="Times New Roman" panose="02020603050405020304" pitchFamily="18" charset="0"/>
              <a:cs typeface="Times New Roman" panose="02020603050405020304" pitchFamily="18" charset="0"/>
            </a:rPr>
            <a:t>Сапалы</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білім</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алу</a:t>
          </a:r>
          <a:r>
            <a:rPr lang="kk-KZ" sz="1600" kern="1200" dirty="0">
              <a:solidFill>
                <a:schemeClr val="bg2"/>
              </a:solidFill>
              <a:latin typeface="Times New Roman" panose="02020603050405020304" pitchFamily="18" charset="0"/>
              <a:cs typeface="Times New Roman" panose="02020603050405020304" pitchFamily="18" charset="0"/>
            </a:rPr>
            <a:t>ға болады</a:t>
          </a:r>
          <a:r>
            <a:rPr lang="x-none" sz="1600" kern="1200" dirty="0">
              <a:solidFill>
                <a:schemeClr val="bg2"/>
              </a:solidFill>
              <a:latin typeface="Times New Roman" panose="02020603050405020304" pitchFamily="18" charset="0"/>
              <a:cs typeface="Times New Roman" panose="02020603050405020304" pitchFamily="18" charset="0"/>
            </a:rPr>
            <a:t>;</a:t>
          </a:r>
        </a:p>
      </dsp:txBody>
      <dsp:txXfrm rot="10800000">
        <a:off x="1577784" y="1437821"/>
        <a:ext cx="4978805" cy="575030"/>
      </dsp:txXfrm>
    </dsp:sp>
    <dsp:sp modelId="{DD529CE9-F723-4800-A399-6F04933E2DB2}">
      <dsp:nvSpPr>
        <dsp:cNvPr id="0" name=""/>
        <dsp:cNvSpPr/>
      </dsp:nvSpPr>
      <dsp:spPr>
        <a:xfrm>
          <a:off x="1146511" y="1437821"/>
          <a:ext cx="575030" cy="575030"/>
        </a:xfrm>
        <a:prstGeom prst="ellipse">
          <a:avLst/>
        </a:prstGeom>
        <a:blipFill rotWithShape="1">
          <a:blip xmlns:r="http://schemas.openxmlformats.org/officeDocument/2006/relationships" r:embed="rId3"/>
          <a:srcRect/>
          <a:stretch>
            <a:fillRect l="-23000" r="-23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9B7145-3AE7-4CCB-8612-098D9CDFB89B}">
      <dsp:nvSpPr>
        <dsp:cNvPr id="0" name=""/>
        <dsp:cNvSpPr/>
      </dsp:nvSpPr>
      <dsp:spPr>
        <a:xfrm rot="10800000">
          <a:off x="1428459" y="236"/>
          <a:ext cx="5122563" cy="552758"/>
        </a:xfrm>
        <a:prstGeom prst="homePlate">
          <a:avLst/>
        </a:prstGeom>
        <a:solidFill>
          <a:schemeClr val="tx2"/>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751" tIns="60960" rIns="113792" bIns="60960" numCol="1" spcCol="1270" anchor="ctr" anchorCtr="0">
          <a:noAutofit/>
        </a:bodyPr>
        <a:lstStyle/>
        <a:p>
          <a:pPr lvl="0" algn="ctr" defTabSz="711200">
            <a:lnSpc>
              <a:spcPct val="90000"/>
            </a:lnSpc>
            <a:spcBef>
              <a:spcPct val="0"/>
            </a:spcBef>
            <a:spcAft>
              <a:spcPct val="35000"/>
            </a:spcAft>
            <a:buSzPts val="1000"/>
            <a:buFont typeface="Symbol" panose="05050102010706020507" pitchFamily="18" charset="2"/>
            <a:buChar char=""/>
          </a:pPr>
          <a:r>
            <a:rPr lang="x-none" sz="1600" kern="1200" dirty="0" err="1">
              <a:solidFill>
                <a:schemeClr val="bg2"/>
              </a:solidFill>
              <a:latin typeface="Times New Roman" panose="02020603050405020304" pitchFamily="18" charset="0"/>
              <a:cs typeface="Times New Roman" panose="02020603050405020304" pitchFamily="18" charset="0"/>
            </a:rPr>
            <a:t>Уақытты</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үнемд</a:t>
          </a:r>
          <a:r>
            <a:rPr lang="kk-KZ" sz="1600" kern="1200" dirty="0">
              <a:solidFill>
                <a:schemeClr val="bg2"/>
              </a:solidFill>
              <a:latin typeface="Times New Roman" panose="02020603050405020304" pitchFamily="18" charset="0"/>
              <a:cs typeface="Times New Roman" panose="02020603050405020304" pitchFamily="18" charset="0"/>
            </a:rPr>
            <a:t>ейміз</a:t>
          </a:r>
          <a:r>
            <a:rPr lang="x-none" sz="1600" kern="1200" dirty="0">
              <a:solidFill>
                <a:schemeClr val="bg2"/>
              </a:solidFill>
              <a:latin typeface="Times New Roman" panose="02020603050405020304" pitchFamily="18" charset="0"/>
              <a:cs typeface="Times New Roman" panose="02020603050405020304" pitchFamily="18" charset="0"/>
            </a:rPr>
            <a:t>;</a:t>
          </a:r>
        </a:p>
      </dsp:txBody>
      <dsp:txXfrm rot="10800000">
        <a:off x="1566648" y="236"/>
        <a:ext cx="4984374" cy="552758"/>
      </dsp:txXfrm>
    </dsp:sp>
    <dsp:sp modelId="{97123FBA-65FA-48E3-BFA3-E7C88525931D}">
      <dsp:nvSpPr>
        <dsp:cNvPr id="0" name=""/>
        <dsp:cNvSpPr/>
      </dsp:nvSpPr>
      <dsp:spPr>
        <a:xfrm>
          <a:off x="1152080" y="236"/>
          <a:ext cx="552758" cy="552758"/>
        </a:xfrm>
        <a:prstGeom prst="ellipse">
          <a:avLst/>
        </a:prstGeom>
        <a:blipFill rotWithShape="1">
          <a:blip xmlns:r="http://schemas.openxmlformats.org/officeDocument/2006/relationships" r:embed="rId1"/>
          <a:srcRect/>
          <a:stretch>
            <a:fillRect l="-50000" r="-50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382860A-3823-4F89-8C2D-5535696A1AAF}">
      <dsp:nvSpPr>
        <dsp:cNvPr id="0" name=""/>
        <dsp:cNvSpPr/>
      </dsp:nvSpPr>
      <dsp:spPr>
        <a:xfrm rot="10800000">
          <a:off x="1428459" y="691183"/>
          <a:ext cx="5122563" cy="552758"/>
        </a:xfrm>
        <a:prstGeom prst="homePlate">
          <a:avLst/>
        </a:prstGeom>
        <a:solidFill>
          <a:schemeClr val="tx2"/>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751" tIns="60960" rIns="113792" bIns="60960" numCol="1" spcCol="1270" anchor="ctr" anchorCtr="0">
          <a:noAutofit/>
        </a:bodyPr>
        <a:lstStyle/>
        <a:p>
          <a:pPr lvl="0" algn="ctr" defTabSz="711200">
            <a:lnSpc>
              <a:spcPct val="90000"/>
            </a:lnSpc>
            <a:spcBef>
              <a:spcPct val="0"/>
            </a:spcBef>
            <a:spcAft>
              <a:spcPct val="35000"/>
            </a:spcAft>
            <a:buSzPts val="1000"/>
            <a:buFont typeface="Symbol" panose="05050102010706020507" pitchFamily="18" charset="2"/>
            <a:buChar char=""/>
          </a:pPr>
          <a:r>
            <a:rPr lang="x-none" sz="1600" kern="1200" dirty="0" err="1">
              <a:latin typeface="Times New Roman" panose="02020603050405020304" pitchFamily="18" charset="0"/>
              <a:cs typeface="Times New Roman" panose="02020603050405020304" pitchFamily="18" charset="0"/>
            </a:rPr>
            <a:t>Ыңғайлы</a:t>
          </a:r>
          <a:r>
            <a:rPr lang="x-none" sz="1600" kern="1200" dirty="0">
              <a:latin typeface="Times New Roman" panose="02020603050405020304" pitchFamily="18" charset="0"/>
              <a:cs typeface="Times New Roman" panose="02020603050405020304" pitchFamily="18" charset="0"/>
            </a:rPr>
            <a:t> </a:t>
          </a:r>
          <a:r>
            <a:rPr lang="x-none" sz="1600" kern="1200" dirty="0" err="1">
              <a:latin typeface="Times New Roman" panose="02020603050405020304" pitchFamily="18" charset="0"/>
              <a:cs typeface="Times New Roman" panose="02020603050405020304" pitchFamily="18" charset="0"/>
            </a:rPr>
            <a:t>уақытта</a:t>
          </a:r>
          <a:r>
            <a:rPr lang="x-none" sz="1600" kern="1200" dirty="0">
              <a:latin typeface="Times New Roman" panose="02020603050405020304" pitchFamily="18" charset="0"/>
              <a:cs typeface="Times New Roman" panose="02020603050405020304" pitchFamily="18" charset="0"/>
            </a:rPr>
            <a:t> </a:t>
          </a:r>
          <a:r>
            <a:rPr lang="x-none" sz="1600" kern="1200" dirty="0" err="1">
              <a:latin typeface="Times New Roman" panose="02020603050405020304" pitchFamily="18" charset="0"/>
              <a:cs typeface="Times New Roman" panose="02020603050405020304" pitchFamily="18" charset="0"/>
            </a:rPr>
            <a:t>оқ</a:t>
          </a:r>
          <a:r>
            <a:rPr lang="kk-KZ" sz="1600" kern="1200" dirty="0">
              <a:latin typeface="Times New Roman" panose="02020603050405020304" pitchFamily="18" charset="0"/>
              <a:cs typeface="Times New Roman" panose="02020603050405020304" pitchFamily="18" charset="0"/>
            </a:rPr>
            <a:t>и алады</a:t>
          </a:r>
          <a:r>
            <a:rPr lang="x-none" sz="1600" kern="1200" dirty="0">
              <a:latin typeface="Times New Roman" panose="02020603050405020304" pitchFamily="18" charset="0"/>
              <a:cs typeface="Times New Roman" panose="02020603050405020304" pitchFamily="18" charset="0"/>
            </a:rPr>
            <a:t>;</a:t>
          </a:r>
          <a:endParaRPr lang="x-none" sz="1600" kern="1200" dirty="0">
            <a:solidFill>
              <a:schemeClr val="bg2"/>
            </a:solidFill>
            <a:latin typeface="Times New Roman" panose="02020603050405020304" pitchFamily="18" charset="0"/>
            <a:cs typeface="Times New Roman" panose="02020603050405020304" pitchFamily="18" charset="0"/>
          </a:endParaRPr>
        </a:p>
      </dsp:txBody>
      <dsp:txXfrm rot="10800000">
        <a:off x="1566648" y="691183"/>
        <a:ext cx="4984374" cy="552758"/>
      </dsp:txXfrm>
    </dsp:sp>
    <dsp:sp modelId="{F7DE3906-F349-489F-9BB8-9500FDBAA66A}">
      <dsp:nvSpPr>
        <dsp:cNvPr id="0" name=""/>
        <dsp:cNvSpPr/>
      </dsp:nvSpPr>
      <dsp:spPr>
        <a:xfrm>
          <a:off x="1152080" y="691183"/>
          <a:ext cx="552758" cy="552758"/>
        </a:xfrm>
        <a:prstGeom prst="ellipse">
          <a:avLst/>
        </a:prstGeom>
        <a:blipFill rotWithShape="1">
          <a:blip xmlns:r="http://schemas.openxmlformats.org/officeDocument/2006/relationships" r:embed="rId2"/>
          <a:srcRect/>
          <a:stretch>
            <a:fillRect l="-45000" r="-45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521E87-D6B0-47BC-BE4B-1176854D8DB1}">
      <dsp:nvSpPr>
        <dsp:cNvPr id="0" name=""/>
        <dsp:cNvSpPr/>
      </dsp:nvSpPr>
      <dsp:spPr>
        <a:xfrm rot="10800000">
          <a:off x="1428459" y="1382131"/>
          <a:ext cx="5122563" cy="552758"/>
        </a:xfrm>
        <a:prstGeom prst="homePlate">
          <a:avLst/>
        </a:prstGeom>
        <a:solidFill>
          <a:schemeClr val="tx2"/>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751" tIns="60960" rIns="113792" bIns="60960" numCol="1" spcCol="1270" anchor="ctr" anchorCtr="0">
          <a:noAutofit/>
        </a:bodyPr>
        <a:lstStyle/>
        <a:p>
          <a:pPr lvl="0" algn="ctr" defTabSz="711200">
            <a:lnSpc>
              <a:spcPct val="90000"/>
            </a:lnSpc>
            <a:spcBef>
              <a:spcPct val="0"/>
            </a:spcBef>
            <a:spcAft>
              <a:spcPct val="35000"/>
            </a:spcAft>
            <a:buSzPts val="1000"/>
            <a:buFont typeface="Symbol" panose="05050102010706020507" pitchFamily="18" charset="2"/>
            <a:buChar char=""/>
          </a:pPr>
          <a:r>
            <a:rPr lang="x-none" sz="1600" kern="1200" dirty="0" err="1">
              <a:solidFill>
                <a:schemeClr val="bg2"/>
              </a:solidFill>
              <a:latin typeface="Times New Roman" panose="02020603050405020304" pitchFamily="18" charset="0"/>
              <a:cs typeface="Times New Roman" panose="02020603050405020304" pitchFamily="18" charset="0"/>
            </a:rPr>
            <a:t>Территориялық</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шектеулер</a:t>
          </a:r>
          <a:r>
            <a:rPr lang="x-none" sz="1600" kern="1200" dirty="0">
              <a:solidFill>
                <a:schemeClr val="bg2"/>
              </a:solidFill>
              <a:latin typeface="Times New Roman" panose="02020603050405020304" pitchFamily="18" charset="0"/>
              <a:cs typeface="Times New Roman" panose="02020603050405020304" pitchFamily="18" charset="0"/>
            </a:rPr>
            <a:t> </a:t>
          </a:r>
          <a:r>
            <a:rPr lang="x-none" sz="1600" kern="1200" dirty="0" err="1">
              <a:solidFill>
                <a:schemeClr val="bg2"/>
              </a:solidFill>
              <a:latin typeface="Times New Roman" panose="02020603050405020304" pitchFamily="18" charset="0"/>
              <a:cs typeface="Times New Roman" panose="02020603050405020304" pitchFamily="18" charset="0"/>
            </a:rPr>
            <a:t>жоқ</a:t>
          </a:r>
          <a:r>
            <a:rPr lang="x-none" sz="1600" kern="1200" dirty="0">
              <a:solidFill>
                <a:schemeClr val="bg2"/>
              </a:solidFill>
              <a:latin typeface="Times New Roman" panose="02020603050405020304" pitchFamily="18" charset="0"/>
              <a:cs typeface="Times New Roman" panose="02020603050405020304" pitchFamily="18" charset="0"/>
            </a:rPr>
            <a:t>;</a:t>
          </a:r>
        </a:p>
      </dsp:txBody>
      <dsp:txXfrm rot="10800000">
        <a:off x="1566648" y="1382131"/>
        <a:ext cx="4984374" cy="552758"/>
      </dsp:txXfrm>
    </dsp:sp>
    <dsp:sp modelId="{DD529CE9-F723-4800-A399-6F04933E2DB2}">
      <dsp:nvSpPr>
        <dsp:cNvPr id="0" name=""/>
        <dsp:cNvSpPr/>
      </dsp:nvSpPr>
      <dsp:spPr>
        <a:xfrm>
          <a:off x="1152080" y="1382131"/>
          <a:ext cx="552758" cy="552758"/>
        </a:xfrm>
        <a:prstGeom prst="ellipse">
          <a:avLst/>
        </a:prstGeom>
        <a:blipFill rotWithShape="1">
          <a:blip xmlns:r="http://schemas.openxmlformats.org/officeDocument/2006/relationships" r:embed="rId3"/>
          <a:srcRect/>
          <a:stretch>
            <a:fillRect l="-9000" r="-9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8/17/2020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5.xml"/><Relationship Id="rId5" Type="http://schemas.openxmlformats.org/officeDocument/2006/relationships/image" Target="../media/image4.png"/><Relationship Id="rId4" Type="http://schemas.openxmlformats.org/officeDocument/2006/relationships/hyperlink" Target="http://www.bilimland.kz/"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8.xml"/><Relationship Id="rId5" Type="http://schemas.openxmlformats.org/officeDocument/2006/relationships/hyperlink" Target="https://daryn.online/" TargetMode="Externa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8.xml"/><Relationship Id="rId6" Type="http://schemas.openxmlformats.org/officeDocument/2006/relationships/image" Target="../media/image12.jpg"/><Relationship Id="rId5" Type="http://schemas.openxmlformats.org/officeDocument/2006/relationships/image" Target="../media/image11.png"/><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8.xml"/><Relationship Id="rId5" Type="http://schemas.openxmlformats.org/officeDocument/2006/relationships/image" Target="../media/image16.jpg"/><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2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1D9B6A-A697-44D3-B9F7-F40E6E8EAB0C}"/>
              </a:ext>
            </a:extLst>
          </p:cNvPr>
          <p:cNvSpPr>
            <a:spLocks noGrp="1"/>
          </p:cNvSpPr>
          <p:nvPr>
            <p:ph type="ctrTitle"/>
          </p:nvPr>
        </p:nvSpPr>
        <p:spPr/>
        <p:txBody>
          <a:bodyPr>
            <a:normAutofit/>
          </a:bodyPr>
          <a:lstStyle/>
          <a:p>
            <a:r>
              <a:rPr lang="kk-KZ" sz="4400" dirty="0">
                <a:solidFill>
                  <a:schemeClr val="tx2"/>
                </a:solidFill>
                <a:effectLst/>
                <a:latin typeface="Times New Roman" panose="02020603050405020304" pitchFamily="18" charset="0"/>
                <a:ea typeface="Calibri" panose="020F0502020204030204" pitchFamily="34" charset="0"/>
              </a:rPr>
              <a:t>Қашықтан оқытудың ерекшеліктері мен түрлері және оны тиімді ұйымдастыру.</a:t>
            </a:r>
            <a:r>
              <a:rPr lang="ru-RU" sz="4400" dirty="0">
                <a:solidFill>
                  <a:schemeClr val="tx2"/>
                </a:solidFill>
              </a:rPr>
              <a:t>	</a:t>
            </a:r>
            <a:endParaRPr lang="x-none" sz="4400" dirty="0">
              <a:solidFill>
                <a:schemeClr val="tx2"/>
              </a:solidFill>
            </a:endParaRPr>
          </a:p>
        </p:txBody>
      </p:sp>
    </p:spTree>
    <p:extLst>
      <p:ext uri="{BB962C8B-B14F-4D97-AF65-F5344CB8AC3E}">
        <p14:creationId xmlns:p14="http://schemas.microsoft.com/office/powerpoint/2010/main" val="16225496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a:extLst>
              <a:ext uri="{FF2B5EF4-FFF2-40B4-BE49-F238E27FC236}">
                <a16:creationId xmlns:a16="http://schemas.microsoft.com/office/drawing/2014/main" xmlns="" id="{18802CE5-1403-453C-A4F1-8CEB27F507A3}"/>
              </a:ext>
            </a:extLst>
          </p:cNvPr>
          <p:cNvSpPr>
            <a:spLocks noGrp="1"/>
          </p:cNvSpPr>
          <p:nvPr>
            <p:ph type="body" sz="half" idx="2"/>
          </p:nvPr>
        </p:nvSpPr>
        <p:spPr>
          <a:xfrm>
            <a:off x="2589211" y="1087396"/>
            <a:ext cx="3641467" cy="5324516"/>
          </a:xfrm>
        </p:spPr>
        <p:txBody>
          <a:bodyPr>
            <a:normAutofit fontScale="62500" lnSpcReduction="20000"/>
          </a:bodyPr>
          <a:lstStyle/>
          <a:p>
            <a:r>
              <a:rPr lang="kk-KZ" sz="2400" i="1" dirty="0"/>
              <a:t>Қашықтан оқыту технологиясы</a:t>
            </a:r>
            <a:r>
              <a:rPr lang="kk-KZ" sz="2400" dirty="0"/>
              <a:t> –оқу үрдісі кезінде оқып үйренушілер мен оқытушылар арасында интерактивті өзара іс-әрекетте оқытылып, материалдың негізгі көлемін  оқып үйренушілерге жеткізуді  қамтамасыз ететін, оқылған материалдарды меңгеру бойынша, сонымен бірге оқу үрдісі барысындағы оқып үйренушілердің өз бетімен жұмыс істеуіне мүмкіндік беретін ақпараттық технология. Қашықтан оқыту – компьютерлік және телекоммуникациялық технологияларға негізделген оқытудың құралдары мен түрлері, білім беру үрдісінде үздік дәстүрлі және инновациялық әдістер қолданылатын, күндізгі және сырттай білім алу ретінде білімді қабылдау түрі болып табылады.</a:t>
            </a:r>
            <a:endParaRPr lang="x-none" dirty="0"/>
          </a:p>
        </p:txBody>
      </p:sp>
      <p:pic>
        <p:nvPicPr>
          <p:cNvPr id="1026" name="Picture 2" descr="https://www.dailymoss.com/wp-content/uploads/2019/11/become-a-master-cannabis-grower-with-this-online-cultivation-program-5dc315df9ade7-512x35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3011" y="1000897"/>
            <a:ext cx="5381194" cy="4460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0607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95D9B22-DC3C-4269-979E-5043FEAF1F87}"/>
              </a:ext>
            </a:extLst>
          </p:cNvPr>
          <p:cNvSpPr>
            <a:spLocks noGrp="1"/>
          </p:cNvSpPr>
          <p:nvPr>
            <p:ph type="title"/>
          </p:nvPr>
        </p:nvSpPr>
        <p:spPr>
          <a:xfrm>
            <a:off x="2629995" y="659985"/>
            <a:ext cx="8911687" cy="1280890"/>
          </a:xfrm>
        </p:spPr>
        <p:txBody>
          <a:bodyPr/>
          <a:lstStyle/>
          <a:p>
            <a:r>
              <a:rPr lang="kk-KZ" dirty="0">
                <a:latin typeface="Times New Roman" panose="02020603050405020304" pitchFamily="18" charset="0"/>
                <a:cs typeface="Times New Roman" panose="02020603050405020304" pitchFamily="18" charset="0"/>
              </a:rPr>
              <a:t>Қашықтықтан оқытудың түрлері</a:t>
            </a:r>
            <a:endParaRPr lang="x-none" dirty="0">
              <a:latin typeface="Times New Roman" panose="02020603050405020304" pitchFamily="18" charset="0"/>
              <a:cs typeface="Times New Roman" panose="02020603050405020304" pitchFamily="18" charset="0"/>
            </a:endParaRPr>
          </a:p>
        </p:txBody>
      </p:sp>
      <p:sp>
        <p:nvSpPr>
          <p:cNvPr id="8" name="Блок-схема: альтернативный процесс 7"/>
          <p:cNvSpPr/>
          <p:nvPr/>
        </p:nvSpPr>
        <p:spPr>
          <a:xfrm>
            <a:off x="1235677" y="1408670"/>
            <a:ext cx="4164226" cy="4806779"/>
          </a:xfrm>
          <a:prstGeom prst="flowChartAlternateProcess">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000" dirty="0">
                <a:solidFill>
                  <a:schemeClr val="tx1"/>
                </a:solidFill>
                <a:latin typeface="Times New Roman" panose="02020603050405020304" pitchFamily="18" charset="0"/>
                <a:cs typeface="Times New Roman" panose="02020603050405020304" pitchFamily="18" charset="0"/>
              </a:rPr>
              <a:t>СИНХРОНДЫ </a:t>
            </a:r>
            <a:r>
              <a:rPr lang="ru-RU" sz="2000" dirty="0" smtClean="0">
                <a:solidFill>
                  <a:schemeClr val="tx1"/>
                </a:solidFill>
                <a:latin typeface="Times New Roman" panose="02020603050405020304" pitchFamily="18" charset="0"/>
                <a:cs typeface="Times New Roman" panose="02020603050405020304" pitchFamily="18" charset="0"/>
              </a:rPr>
              <a:t>ОҚЫТУ- </a:t>
            </a:r>
            <a:r>
              <a:rPr lang="kk-KZ" sz="2000" dirty="0" smtClean="0"/>
              <a:t>оқушы </a:t>
            </a:r>
            <a:r>
              <a:rPr lang="kk-KZ" sz="2000" dirty="0"/>
              <a:t>мен оқытушы бір уақытта бір жерде болады. Ол «бетпе-бет» классына ұқсас. Бұл онлайн-білім берудегі қиындықтарды азайтуға көмектесетіндіктен танымал болды. </a:t>
            </a:r>
            <a:r>
              <a:rPr lang="kk-KZ" sz="2000" b="1" dirty="0" smtClean="0"/>
              <a:t>ZOOM, </a:t>
            </a:r>
            <a:r>
              <a:rPr lang="en-US" sz="2000" b="1" dirty="0" smtClean="0"/>
              <a:t>Skype</a:t>
            </a:r>
            <a:r>
              <a:rPr lang="kk-KZ" sz="2000" b="1" dirty="0" smtClean="0"/>
              <a:t>,</a:t>
            </a:r>
            <a:r>
              <a:rPr lang="ru-RU" sz="2000" b="1" dirty="0" smtClean="0"/>
              <a:t> </a:t>
            </a:r>
            <a:r>
              <a:rPr lang="ru-RU" sz="2000" b="1" dirty="0" err="1" smtClean="0"/>
              <a:t>Google</a:t>
            </a:r>
            <a:r>
              <a:rPr lang="ru-RU" sz="2000" b="1" dirty="0" smtClean="0"/>
              <a:t> </a:t>
            </a:r>
            <a:r>
              <a:rPr lang="en-US" sz="2000" b="1" dirty="0" smtClean="0"/>
              <a:t>Meet,</a:t>
            </a:r>
            <a:r>
              <a:rPr lang="ru-RU" sz="2000" b="1" dirty="0" smtClean="0"/>
              <a:t> </a:t>
            </a:r>
            <a:r>
              <a:rPr lang="en-US" sz="2000" b="1" dirty="0" err="1" smtClean="0"/>
              <a:t>BilimLand</a:t>
            </a:r>
            <a:r>
              <a:rPr lang="kk-KZ" sz="2000" b="1" dirty="0" smtClean="0"/>
              <a:t> арқылы</a:t>
            </a:r>
            <a:endParaRPr lang="ru-RU" sz="2000" b="1" dirty="0"/>
          </a:p>
        </p:txBody>
      </p:sp>
      <p:sp>
        <p:nvSpPr>
          <p:cNvPr id="10" name="Объект 9"/>
          <p:cNvSpPr>
            <a:spLocks noGrp="1"/>
          </p:cNvSpPr>
          <p:nvPr>
            <p:ph idx="1"/>
          </p:nvPr>
        </p:nvSpPr>
        <p:spPr>
          <a:xfrm>
            <a:off x="6672648" y="1408670"/>
            <a:ext cx="4609543" cy="4609071"/>
          </a:xfrm>
          <a:prstGeom prst="flowChartAlternateProcess">
            <a:avLst/>
          </a:prstGeom>
        </p:spPr>
        <p:style>
          <a:lnRef idx="1">
            <a:schemeClr val="accent2"/>
          </a:lnRef>
          <a:fillRef idx="2">
            <a:schemeClr val="accent2"/>
          </a:fillRef>
          <a:effectRef idx="1">
            <a:schemeClr val="accent2"/>
          </a:effectRef>
          <a:fontRef idx="minor">
            <a:schemeClr val="dk1"/>
          </a:fontRef>
        </p:style>
        <p:txBody>
          <a:bodyPr rtlCol="0" anchor="ctr"/>
          <a:lstStyle/>
          <a:p>
            <a:pPr marL="0" indent="0" algn="ctr">
              <a:buNone/>
            </a:pPr>
            <a:r>
              <a:rPr lang="ru-RU" sz="2400" dirty="0">
                <a:solidFill>
                  <a:schemeClr val="tx1"/>
                </a:solidFill>
                <a:latin typeface="Times New Roman" panose="02020603050405020304" pitchFamily="18" charset="0"/>
                <a:cs typeface="Times New Roman" panose="02020603050405020304" pitchFamily="18" charset="0"/>
              </a:rPr>
              <a:t>АСИНХРОНДЫ ОҚЫТУ </a:t>
            </a:r>
            <a:r>
              <a:rPr lang="ru-RU" sz="2400" dirty="0" smtClean="0">
                <a:solidFill>
                  <a:schemeClr val="tx1"/>
                </a:solidFill>
                <a:latin typeface="Times New Roman" panose="02020603050405020304" pitchFamily="18" charset="0"/>
                <a:cs typeface="Times New Roman" panose="02020603050405020304" pitchFamily="18" charset="0"/>
              </a:rPr>
              <a:t>-</a:t>
            </a:r>
            <a:r>
              <a:rPr lang="kk-KZ" sz="2400" dirty="0" smtClean="0"/>
              <a:t>бұл </a:t>
            </a:r>
            <a:r>
              <a:rPr lang="kk-KZ" sz="2400" dirty="0"/>
              <a:t>оқуды ынталандыру үшін асинхронды өзара әрекеттесу арқылы өзіндік зерттеу әдісі. </a:t>
            </a:r>
            <a:r>
              <a:rPr lang="kk-KZ" sz="2400" b="1" dirty="0" smtClean="0"/>
              <a:t>Электронды пошта, Дарын Онлайн, Телеграмм, </a:t>
            </a:r>
            <a:r>
              <a:rPr lang="en-US" sz="2400" b="1" dirty="0" smtClean="0"/>
              <a:t>mektep.edu</a:t>
            </a:r>
            <a:r>
              <a:rPr lang="kk-KZ" sz="2400" b="1" dirty="0" smtClean="0"/>
              <a:t>,</a:t>
            </a:r>
            <a:r>
              <a:rPr lang="kk-KZ" sz="2400" b="1" dirty="0"/>
              <a:t> GOOGLE CLASSROOM </a:t>
            </a:r>
            <a:r>
              <a:rPr lang="kk-KZ" sz="2400" b="1" dirty="0" smtClean="0"/>
              <a:t> арқылы</a:t>
            </a:r>
            <a:endParaRPr lang="ru-RU" sz="2400" b="1" dirty="0"/>
          </a:p>
        </p:txBody>
      </p:sp>
    </p:spTree>
    <p:extLst>
      <p:ext uri="{BB962C8B-B14F-4D97-AF65-F5344CB8AC3E}">
        <p14:creationId xmlns:p14="http://schemas.microsoft.com/office/powerpoint/2010/main" val="4436992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xmlns="" id="{29714E48-0A65-4E27-B88E-0DF392E21C43}"/>
              </a:ext>
            </a:extLst>
          </p:cNvPr>
          <p:cNvSpPr>
            <a:spLocks noGrp="1"/>
          </p:cNvSpPr>
          <p:nvPr>
            <p:ph type="body" idx="1"/>
          </p:nvPr>
        </p:nvSpPr>
        <p:spPr/>
        <p:txBody>
          <a:bodyPr/>
          <a:lstStyle/>
          <a:p>
            <a:r>
              <a:rPr lang="ru-RU" b="0" i="0" dirty="0">
                <a:solidFill>
                  <a:schemeClr val="bg2">
                    <a:lumMod val="50000"/>
                  </a:schemeClr>
                </a:solidFill>
                <a:effectLst/>
                <a:latin typeface="Times New Roman" panose="02020603050405020304" pitchFamily="18" charset="0"/>
                <a:cs typeface="Times New Roman" panose="02020603050405020304" pitchFamily="18" charset="0"/>
              </a:rPr>
              <a:t>СИНХРОНДЫ ОҚЫТУ </a:t>
            </a:r>
            <a:endParaRPr lang="x-none" dirty="0">
              <a:solidFill>
                <a:schemeClr val="bg2">
                  <a:lumMod val="50000"/>
                </a:schemeClr>
              </a:solidFill>
              <a:latin typeface="Times New Roman" panose="02020603050405020304" pitchFamily="18" charset="0"/>
              <a:cs typeface="Times New Roman" panose="02020603050405020304" pitchFamily="18" charset="0"/>
            </a:endParaRPr>
          </a:p>
        </p:txBody>
      </p:sp>
      <p:sp>
        <p:nvSpPr>
          <p:cNvPr id="4" name="Объект 3">
            <a:extLst>
              <a:ext uri="{FF2B5EF4-FFF2-40B4-BE49-F238E27FC236}">
                <a16:creationId xmlns:a16="http://schemas.microsoft.com/office/drawing/2014/main" xmlns="" id="{962BF6FB-D076-4E76-925D-8AECFC7719DB}"/>
              </a:ext>
            </a:extLst>
          </p:cNvPr>
          <p:cNvSpPr>
            <a:spLocks noGrp="1"/>
          </p:cNvSpPr>
          <p:nvPr>
            <p:ph sz="half" idx="2"/>
          </p:nvPr>
        </p:nvSpPr>
        <p:spPr>
          <a:xfrm>
            <a:off x="2589212" y="2548966"/>
            <a:ext cx="4342893" cy="3267043"/>
          </a:xfrm>
        </p:spPr>
        <p:txBody>
          <a:bodyPr>
            <a:normAutofit/>
          </a:bodyPr>
          <a:lstStyle/>
          <a:p>
            <a:pPr marL="0" indent="0">
              <a:buNone/>
            </a:pPr>
            <a:r>
              <a:rPr lang="ru-RU" sz="1400" b="1" i="1" dirty="0" smtClean="0">
                <a:solidFill>
                  <a:schemeClr val="tx2">
                    <a:lumMod val="75000"/>
                  </a:schemeClr>
                </a:solidFill>
                <a:effectLst/>
                <a:latin typeface="Times New Roman" panose="02020603050405020304" pitchFamily="18" charset="0"/>
                <a:cs typeface="Times New Roman" panose="02020603050405020304" pitchFamily="18" charset="0"/>
              </a:rPr>
              <a:t> </a:t>
            </a:r>
            <a:r>
              <a:rPr lang="ru-RU" sz="1400" b="1" i="1" dirty="0" err="1" smtClean="0">
                <a:solidFill>
                  <a:schemeClr val="tx2">
                    <a:lumMod val="75000"/>
                  </a:schemeClr>
                </a:solidFill>
                <a:effectLst/>
                <a:latin typeface="Times New Roman" panose="02020603050405020304" pitchFamily="18" charset="0"/>
                <a:cs typeface="Times New Roman" panose="02020603050405020304" pitchFamily="18" charset="0"/>
              </a:rPr>
              <a:t>Синхронды</a:t>
            </a:r>
            <a:r>
              <a:rPr lang="ru-RU" sz="1400" b="1" i="1" dirty="0" smtClean="0">
                <a:solidFill>
                  <a:schemeClr val="tx2">
                    <a:lumMod val="75000"/>
                  </a:schemeClr>
                </a:solidFill>
                <a:effectLst/>
                <a:latin typeface="Times New Roman" panose="02020603050405020304" pitchFamily="18" charset="0"/>
                <a:cs typeface="Times New Roman" panose="02020603050405020304" pitchFamily="18" charset="0"/>
              </a:rPr>
              <a:t> </a:t>
            </a:r>
            <a:r>
              <a:rPr lang="ru-RU" sz="1400" b="1" i="1" dirty="0" err="1">
                <a:solidFill>
                  <a:schemeClr val="tx2">
                    <a:lumMod val="75000"/>
                  </a:schemeClr>
                </a:solidFill>
                <a:effectLst/>
                <a:latin typeface="Times New Roman" panose="02020603050405020304" pitchFamily="18" charset="0"/>
                <a:cs typeface="Times New Roman" panose="02020603050405020304" pitchFamily="18" charset="0"/>
              </a:rPr>
              <a:t>оқыту</a:t>
            </a:r>
            <a:r>
              <a:rPr lang="en-US" sz="1400" b="1" i="1" dirty="0">
                <a:solidFill>
                  <a:schemeClr val="tx2">
                    <a:lumMod val="75000"/>
                  </a:schemeClr>
                </a:solidFill>
                <a:effectLst/>
                <a:latin typeface="Times New Roman" panose="02020603050405020304" pitchFamily="18" charset="0"/>
                <a:cs typeface="Times New Roman" panose="02020603050405020304" pitchFamily="18" charset="0"/>
              </a:rPr>
              <a:t> </a:t>
            </a:r>
            <a:r>
              <a:rPr lang="ru-RU" sz="1400" b="1" i="1" dirty="0" err="1">
                <a:solidFill>
                  <a:schemeClr val="tx2">
                    <a:lumMod val="75000"/>
                  </a:schemeClr>
                </a:solidFill>
                <a:effectLst/>
                <a:latin typeface="Times New Roman" panose="02020603050405020304" pitchFamily="18" charset="0"/>
                <a:cs typeface="Times New Roman" panose="02020603050405020304" pitchFamily="18" charset="0"/>
              </a:rPr>
              <a:t>мүмкіндіктері</a:t>
            </a:r>
            <a:r>
              <a:rPr lang="ru-RU" sz="1400" b="1" i="1" dirty="0">
                <a:solidFill>
                  <a:schemeClr val="tx2">
                    <a:lumMod val="75000"/>
                  </a:schemeClr>
                </a:solidFill>
                <a:effectLst/>
                <a:latin typeface="Times New Roman" panose="02020603050405020304" pitchFamily="18" charset="0"/>
                <a:cs typeface="Times New Roman" panose="02020603050405020304" pitchFamily="18" charset="0"/>
              </a:rPr>
              <a:t> </a:t>
            </a:r>
            <a:r>
              <a:rPr lang="en-US" sz="1400" b="1" i="1" dirty="0">
                <a:solidFill>
                  <a:schemeClr val="tx2">
                    <a:lumMod val="75000"/>
                  </a:schemeClr>
                </a:solidFill>
                <a:latin typeface="Times New Roman" panose="02020603050405020304" pitchFamily="18" charset="0"/>
                <a:cs typeface="Times New Roman" panose="02020603050405020304" pitchFamily="18" charset="0"/>
              </a:rPr>
              <a:t>:</a:t>
            </a:r>
          </a:p>
          <a:p>
            <a:pPr marL="457200" lvl="1" indent="0">
              <a:buNone/>
            </a:pPr>
            <a:r>
              <a:rPr lang="ru-RU" sz="1300" b="0" i="1" dirty="0" smtClean="0">
                <a:solidFill>
                  <a:srgbClr val="222222"/>
                </a:solidFill>
                <a:effectLst/>
                <a:latin typeface="Times New Roman" panose="02020603050405020304" pitchFamily="18" charset="0"/>
                <a:cs typeface="Times New Roman" panose="02020603050405020304" pitchFamily="18" charset="0"/>
              </a:rPr>
              <a:t>- </a:t>
            </a:r>
            <a:r>
              <a:rPr lang="ru-RU" sz="1300" b="0" i="1" dirty="0" err="1" smtClean="0">
                <a:solidFill>
                  <a:srgbClr val="222222"/>
                </a:solidFill>
                <a:effectLst/>
                <a:latin typeface="Times New Roman" panose="02020603050405020304" pitchFamily="18" charset="0"/>
                <a:cs typeface="Times New Roman" panose="02020603050405020304" pitchFamily="18" charset="0"/>
              </a:rPr>
              <a:t>мұғалімнің</a:t>
            </a:r>
            <a:r>
              <a:rPr lang="ru-RU" sz="1300" b="0" i="1" dirty="0" smtClean="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жедел</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кері</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байланыс</a:t>
            </a:r>
            <a:r>
              <a:rPr lang="ru-RU" sz="1300" b="0" i="1" dirty="0">
                <a:solidFill>
                  <a:srgbClr val="222222"/>
                </a:solidFill>
                <a:effectLst/>
                <a:latin typeface="Times New Roman" panose="02020603050405020304" pitchFamily="18" charset="0"/>
                <a:cs typeface="Times New Roman" panose="02020603050405020304" pitchFamily="18" charset="0"/>
              </a:rPr>
              <a:t>  беру </a:t>
            </a:r>
            <a:r>
              <a:rPr lang="ru-RU" sz="1300" b="0" i="1" dirty="0" err="1">
                <a:solidFill>
                  <a:srgbClr val="222222"/>
                </a:solidFill>
                <a:effectLst/>
                <a:latin typeface="Times New Roman" panose="02020603050405020304" pitchFamily="18" charset="0"/>
                <a:cs typeface="Times New Roman" panose="02020603050405020304" pitchFamily="18" charset="0"/>
              </a:rPr>
              <a:t>мүмкіндігі</a:t>
            </a:r>
            <a:r>
              <a:rPr lang="ru-RU" sz="1300" b="0" i="1" dirty="0">
                <a:solidFill>
                  <a:srgbClr val="222222"/>
                </a:solidFill>
                <a:effectLst/>
                <a:latin typeface="Times New Roman" panose="02020603050405020304" pitchFamily="18" charset="0"/>
                <a:cs typeface="Times New Roman" panose="02020603050405020304" pitchFamily="18" charset="0"/>
              </a:rPr>
              <a:t> – </a:t>
            </a:r>
            <a:r>
              <a:rPr lang="ru-RU" sz="1300" b="0" i="1" dirty="0" err="1">
                <a:solidFill>
                  <a:srgbClr val="222222"/>
                </a:solidFill>
                <a:effectLst/>
                <a:latin typeface="Times New Roman" panose="02020603050405020304" pitchFamily="18" charset="0"/>
                <a:cs typeface="Times New Roman" panose="02020603050405020304" pitchFamily="18" charset="0"/>
              </a:rPr>
              <a:t>оқушыларда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қиындық</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туғызған</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мәселелер</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бойынша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бірден</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түсініктеме</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беруге</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болады</a:t>
            </a:r>
            <a:r>
              <a:rPr lang="ru-RU" sz="1300" b="0" i="1" dirty="0">
                <a:solidFill>
                  <a:srgbClr val="222222"/>
                </a:solidFill>
                <a:effectLst/>
                <a:latin typeface="Times New Roman" panose="02020603050405020304" pitchFamily="18" charset="0"/>
                <a:cs typeface="Times New Roman" panose="02020603050405020304" pitchFamily="18" charset="0"/>
              </a:rPr>
              <a:t>;  </a:t>
            </a:r>
            <a:endParaRPr lang="en-US" sz="1300" b="0" i="1" dirty="0">
              <a:solidFill>
                <a:srgbClr val="222222"/>
              </a:solidFill>
              <a:effectLst/>
              <a:latin typeface="Times New Roman" panose="02020603050405020304" pitchFamily="18" charset="0"/>
              <a:cs typeface="Times New Roman" panose="02020603050405020304" pitchFamily="18" charset="0"/>
            </a:endParaRPr>
          </a:p>
          <a:p>
            <a:pPr marL="457200" lvl="1" indent="0">
              <a:buNone/>
            </a:pPr>
            <a:r>
              <a:rPr lang="ru-RU" sz="1300" b="0" i="1" dirty="0" smtClean="0">
                <a:solidFill>
                  <a:srgbClr val="222222"/>
                </a:solidFill>
                <a:effectLst/>
                <a:latin typeface="Times New Roman" panose="02020603050405020304" pitchFamily="18" charset="0"/>
                <a:cs typeface="Times New Roman" panose="02020603050405020304" pitchFamily="18" charset="0"/>
              </a:rPr>
              <a:t>- </a:t>
            </a:r>
            <a:r>
              <a:rPr lang="ru-RU" sz="1300" b="0" i="1" dirty="0" err="1" smtClean="0">
                <a:solidFill>
                  <a:srgbClr val="222222"/>
                </a:solidFill>
                <a:effectLst/>
                <a:latin typeface="Times New Roman" panose="02020603050405020304" pitchFamily="18" charset="0"/>
                <a:cs typeface="Times New Roman" panose="02020603050405020304" pitchFamily="18" charset="0"/>
              </a:rPr>
              <a:t>топтық</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өзара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әрекеттестікте</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оқуды</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ұйымдастыру</a:t>
            </a:r>
            <a:r>
              <a:rPr lang="ru-RU" sz="1300" b="0" i="1" dirty="0">
                <a:solidFill>
                  <a:srgbClr val="222222"/>
                </a:solidFill>
                <a:effectLst/>
                <a:latin typeface="Times New Roman" panose="02020603050405020304" pitchFamily="18" charset="0"/>
                <a:cs typeface="Times New Roman" panose="02020603050405020304" pitchFamily="18" charset="0"/>
              </a:rPr>
              <a:t>;  </a:t>
            </a:r>
            <a:endParaRPr lang="en-US" sz="1300" b="0" i="1" dirty="0">
              <a:solidFill>
                <a:srgbClr val="222222"/>
              </a:solidFill>
              <a:effectLst/>
              <a:latin typeface="Times New Roman" panose="02020603050405020304" pitchFamily="18" charset="0"/>
              <a:cs typeface="Times New Roman" panose="02020603050405020304" pitchFamily="18" charset="0"/>
            </a:endParaRPr>
          </a:p>
          <a:p>
            <a:pPr marL="457200" lvl="1" indent="0">
              <a:buNone/>
            </a:pPr>
            <a:r>
              <a:rPr lang="ru-RU" sz="1300" b="0" i="1" dirty="0" smtClean="0">
                <a:solidFill>
                  <a:srgbClr val="222222"/>
                </a:solidFill>
                <a:effectLst/>
                <a:latin typeface="Times New Roman" panose="02020603050405020304" pitchFamily="18" charset="0"/>
                <a:cs typeface="Times New Roman" panose="02020603050405020304" pitchFamily="18" charset="0"/>
              </a:rPr>
              <a:t>-  </a:t>
            </a:r>
            <a:r>
              <a:rPr lang="ru-RU" sz="1300" b="0" i="1" dirty="0" err="1" smtClean="0">
                <a:solidFill>
                  <a:srgbClr val="222222"/>
                </a:solidFill>
                <a:effectLst/>
                <a:latin typeface="Times New Roman" panose="02020603050405020304" pitchFamily="18" charset="0"/>
                <a:cs typeface="Times New Roman" panose="02020603050405020304" pitchFamily="18" charset="0"/>
              </a:rPr>
              <a:t>өзара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қарым-қатынаста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және</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бірлесе</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оқу</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дағдыларын</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дамыту</a:t>
            </a:r>
            <a:r>
              <a:rPr lang="ru-RU" sz="1300" b="0" i="1" dirty="0">
                <a:solidFill>
                  <a:srgbClr val="222222"/>
                </a:solidFill>
                <a:effectLst/>
                <a:latin typeface="Times New Roman" panose="02020603050405020304" pitchFamily="18" charset="0"/>
                <a:cs typeface="Times New Roman" panose="02020603050405020304" pitchFamily="18" charset="0"/>
              </a:rPr>
              <a:t>;  </a:t>
            </a:r>
            <a:endParaRPr lang="en-US" sz="1300" i="1" dirty="0">
              <a:solidFill>
                <a:srgbClr val="222222"/>
              </a:solidFill>
              <a:latin typeface="Times New Roman" panose="02020603050405020304" pitchFamily="18" charset="0"/>
              <a:cs typeface="Times New Roman" panose="02020603050405020304" pitchFamily="18" charset="0"/>
            </a:endParaRPr>
          </a:p>
          <a:p>
            <a:pPr marL="457200" lvl="1" indent="0">
              <a:buNone/>
            </a:pPr>
            <a:r>
              <a:rPr lang="ru-RU" sz="1300" b="0" i="1" dirty="0" smtClean="0">
                <a:solidFill>
                  <a:srgbClr val="222222"/>
                </a:solidFill>
                <a:effectLst/>
                <a:latin typeface="Times New Roman" panose="02020603050405020304" pitchFamily="18" charset="0"/>
                <a:cs typeface="Times New Roman" panose="02020603050405020304" pitchFamily="18" charset="0"/>
              </a:rPr>
              <a:t>- </a:t>
            </a:r>
            <a:r>
              <a:rPr lang="ru-RU" sz="1300" i="1" dirty="0">
                <a:solidFill>
                  <a:srgbClr val="222222"/>
                </a:solidFill>
                <a:latin typeface="Times New Roman" panose="02020603050405020304" pitchFamily="18" charset="0"/>
                <a:cs typeface="Times New Roman" panose="02020603050405020304" pitchFamily="18" charset="0"/>
              </a:rPr>
              <a:t> </a:t>
            </a:r>
            <a:r>
              <a:rPr lang="ru-RU" sz="1300" b="0" i="1" dirty="0" err="1" smtClean="0">
                <a:solidFill>
                  <a:srgbClr val="222222"/>
                </a:solidFill>
                <a:effectLst/>
                <a:latin typeface="Times New Roman" panose="02020603050405020304" pitchFamily="18" charset="0"/>
                <a:cs typeface="Times New Roman" panose="02020603050405020304" pitchFamily="18" charset="0"/>
              </a:rPr>
              <a:t>оқушыларды</a:t>
            </a:r>
            <a:r>
              <a:rPr lang="ru-RU" sz="1300" b="0" i="1" dirty="0" smtClean="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өзара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қарым-қатынас</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орнату</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арқылы</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оқуға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ынталандыру</a:t>
            </a:r>
            <a:r>
              <a:rPr lang="ru-RU" sz="1300" b="0" i="1" dirty="0">
                <a:solidFill>
                  <a:srgbClr val="222222"/>
                </a:solidFill>
                <a:effectLst/>
                <a:latin typeface="Times New Roman" panose="02020603050405020304" pitchFamily="18" charset="0"/>
                <a:cs typeface="Times New Roman" panose="02020603050405020304" pitchFamily="18" charset="0"/>
              </a:rPr>
              <a:t>.  </a:t>
            </a:r>
            <a:endParaRPr lang="en-US" sz="1300" b="1" i="1" dirty="0">
              <a:solidFill>
                <a:srgbClr val="222222"/>
              </a:solidFill>
              <a:latin typeface="Times New Roman" panose="02020603050405020304" pitchFamily="18" charset="0"/>
              <a:cs typeface="Times New Roman" panose="02020603050405020304" pitchFamily="18" charset="0"/>
            </a:endParaRPr>
          </a:p>
        </p:txBody>
      </p:sp>
      <p:sp>
        <p:nvSpPr>
          <p:cNvPr id="5" name="Текст 4">
            <a:extLst>
              <a:ext uri="{FF2B5EF4-FFF2-40B4-BE49-F238E27FC236}">
                <a16:creationId xmlns:a16="http://schemas.microsoft.com/office/drawing/2014/main" xmlns="" id="{38E8A332-E46B-4305-86B4-56146165C6FD}"/>
              </a:ext>
            </a:extLst>
          </p:cNvPr>
          <p:cNvSpPr>
            <a:spLocks noGrp="1"/>
          </p:cNvSpPr>
          <p:nvPr>
            <p:ph type="body" sz="quarter" idx="3"/>
          </p:nvPr>
        </p:nvSpPr>
        <p:spPr/>
        <p:txBody>
          <a:bodyPr/>
          <a:lstStyle/>
          <a:p>
            <a:r>
              <a:rPr lang="ru-RU" b="0" i="0" dirty="0">
                <a:solidFill>
                  <a:schemeClr val="bg2">
                    <a:lumMod val="50000"/>
                  </a:schemeClr>
                </a:solidFill>
                <a:effectLst/>
                <a:latin typeface="Times New Roman" panose="02020603050405020304" pitchFamily="18" charset="0"/>
                <a:cs typeface="Times New Roman" panose="02020603050405020304" pitchFamily="18" charset="0"/>
              </a:rPr>
              <a:t>АСИНХРОНДЫ ОҚЫТУ </a:t>
            </a:r>
            <a:endParaRPr lang="x-none" dirty="0">
              <a:solidFill>
                <a:schemeClr val="bg2">
                  <a:lumMod val="50000"/>
                </a:schemeClr>
              </a:solidFill>
              <a:latin typeface="Times New Roman" panose="02020603050405020304" pitchFamily="18" charset="0"/>
              <a:cs typeface="Times New Roman" panose="02020603050405020304" pitchFamily="18" charset="0"/>
            </a:endParaRPr>
          </a:p>
        </p:txBody>
      </p:sp>
      <p:sp>
        <p:nvSpPr>
          <p:cNvPr id="6" name="Объект 5">
            <a:extLst>
              <a:ext uri="{FF2B5EF4-FFF2-40B4-BE49-F238E27FC236}">
                <a16:creationId xmlns:a16="http://schemas.microsoft.com/office/drawing/2014/main" xmlns="" id="{5FA1820C-83DD-4C59-B160-21317C2F8805}"/>
              </a:ext>
            </a:extLst>
          </p:cNvPr>
          <p:cNvSpPr>
            <a:spLocks noGrp="1"/>
          </p:cNvSpPr>
          <p:nvPr>
            <p:ph sz="quarter" idx="4"/>
          </p:nvPr>
        </p:nvSpPr>
        <p:spPr/>
        <p:txBody>
          <a:bodyPr>
            <a:normAutofit/>
          </a:bodyPr>
          <a:lstStyle/>
          <a:p>
            <a:pPr marL="0" indent="0">
              <a:buNone/>
            </a:pPr>
            <a:r>
              <a:rPr lang="ru-RU" sz="1400" b="0" i="1" dirty="0" smtClean="0">
                <a:solidFill>
                  <a:schemeClr val="tx2">
                    <a:lumMod val="75000"/>
                  </a:schemeClr>
                </a:solidFill>
                <a:effectLst/>
                <a:latin typeface="Times New Roman" panose="02020603050405020304" pitchFamily="18" charset="0"/>
                <a:cs typeface="Times New Roman" panose="02020603050405020304" pitchFamily="18" charset="0"/>
              </a:rPr>
              <a:t>.</a:t>
            </a:r>
            <a:r>
              <a:rPr lang="ru-RU" sz="1400" b="0" i="1" dirty="0">
                <a:solidFill>
                  <a:schemeClr val="tx2">
                    <a:lumMod val="75000"/>
                  </a:schemeClr>
                </a:solidFill>
                <a:effectLst/>
                <a:latin typeface="Times New Roman" panose="02020603050405020304" pitchFamily="18" charset="0"/>
                <a:cs typeface="Times New Roman" panose="02020603050405020304" pitchFamily="18" charset="0"/>
              </a:rPr>
              <a:t> </a:t>
            </a:r>
            <a:r>
              <a:rPr lang="kk-KZ" sz="1400" b="1" i="1" dirty="0" smtClean="0">
                <a:solidFill>
                  <a:schemeClr val="tx2">
                    <a:lumMod val="75000"/>
                  </a:schemeClr>
                </a:solidFill>
                <a:latin typeface="Times New Roman" panose="02020603050405020304" pitchFamily="18" charset="0"/>
                <a:cs typeface="Times New Roman" panose="02020603050405020304" pitchFamily="18" charset="0"/>
              </a:rPr>
              <a:t>Ас</a:t>
            </a:r>
            <a:r>
              <a:rPr lang="ru-RU" sz="1400" b="1" i="1" dirty="0" err="1">
                <a:solidFill>
                  <a:schemeClr val="tx2">
                    <a:lumMod val="75000"/>
                  </a:schemeClr>
                </a:solidFill>
                <a:effectLst/>
                <a:latin typeface="Times New Roman" panose="02020603050405020304" pitchFamily="18" charset="0"/>
                <a:cs typeface="Times New Roman" panose="02020603050405020304" pitchFamily="18" charset="0"/>
              </a:rPr>
              <a:t>инхронды</a:t>
            </a:r>
            <a:r>
              <a:rPr lang="ru-RU" sz="1400" b="1" i="1" dirty="0">
                <a:solidFill>
                  <a:schemeClr val="tx2">
                    <a:lumMod val="75000"/>
                  </a:schemeClr>
                </a:solidFill>
                <a:effectLst/>
                <a:latin typeface="Times New Roman" panose="02020603050405020304" pitchFamily="18" charset="0"/>
                <a:cs typeface="Times New Roman" panose="02020603050405020304" pitchFamily="18" charset="0"/>
              </a:rPr>
              <a:t> </a:t>
            </a:r>
            <a:r>
              <a:rPr lang="ru-RU" sz="1400" b="1" i="1" dirty="0" err="1">
                <a:solidFill>
                  <a:schemeClr val="tx2">
                    <a:lumMod val="75000"/>
                  </a:schemeClr>
                </a:solidFill>
                <a:effectLst/>
                <a:latin typeface="Times New Roman" panose="02020603050405020304" pitchFamily="18" charset="0"/>
                <a:cs typeface="Times New Roman" panose="02020603050405020304" pitchFamily="18" charset="0"/>
              </a:rPr>
              <a:t>оқыту</a:t>
            </a:r>
            <a:r>
              <a:rPr lang="en-US" sz="1400" b="1" i="1" dirty="0">
                <a:solidFill>
                  <a:schemeClr val="tx2">
                    <a:lumMod val="75000"/>
                  </a:schemeClr>
                </a:solidFill>
                <a:effectLst/>
                <a:latin typeface="Times New Roman" panose="02020603050405020304" pitchFamily="18" charset="0"/>
                <a:cs typeface="Times New Roman" panose="02020603050405020304" pitchFamily="18" charset="0"/>
              </a:rPr>
              <a:t> </a:t>
            </a:r>
            <a:r>
              <a:rPr lang="ru-RU" sz="1400" b="1" i="1" dirty="0" err="1">
                <a:solidFill>
                  <a:schemeClr val="tx2">
                    <a:lumMod val="75000"/>
                  </a:schemeClr>
                </a:solidFill>
                <a:effectLst/>
                <a:latin typeface="Times New Roman" panose="02020603050405020304" pitchFamily="18" charset="0"/>
                <a:cs typeface="Times New Roman" panose="02020603050405020304" pitchFamily="18" charset="0"/>
              </a:rPr>
              <a:t>мүмкіндіктері</a:t>
            </a:r>
            <a:r>
              <a:rPr lang="ru-RU" sz="1400" b="1" i="1" dirty="0">
                <a:solidFill>
                  <a:schemeClr val="tx2">
                    <a:lumMod val="75000"/>
                  </a:schemeClr>
                </a:solidFill>
                <a:effectLst/>
                <a:latin typeface="Times New Roman" panose="02020603050405020304" pitchFamily="18" charset="0"/>
                <a:cs typeface="Times New Roman" panose="02020603050405020304" pitchFamily="18" charset="0"/>
              </a:rPr>
              <a:t> </a:t>
            </a:r>
            <a:r>
              <a:rPr lang="en-US" sz="1400" b="1" i="1" dirty="0">
                <a:solidFill>
                  <a:schemeClr val="tx2">
                    <a:lumMod val="75000"/>
                  </a:schemeClr>
                </a:solidFill>
                <a:latin typeface="Times New Roman" panose="02020603050405020304" pitchFamily="18" charset="0"/>
                <a:cs typeface="Times New Roman" panose="02020603050405020304" pitchFamily="18" charset="0"/>
              </a:rPr>
              <a:t>:</a:t>
            </a:r>
          </a:p>
          <a:p>
            <a:pPr marL="457200" lvl="1" indent="0">
              <a:buNone/>
            </a:pPr>
            <a:r>
              <a:rPr lang="ru-RU" sz="1300" b="0" i="1" dirty="0" smtClean="0">
                <a:solidFill>
                  <a:srgbClr val="222222"/>
                </a:solidFill>
                <a:effectLst/>
                <a:latin typeface="Times New Roman" panose="02020603050405020304" pitchFamily="18" charset="0"/>
                <a:cs typeface="Times New Roman" panose="02020603050405020304" pitchFamily="18" charset="0"/>
              </a:rPr>
              <a:t>- </a:t>
            </a:r>
            <a:r>
              <a:rPr lang="ru-RU" sz="1300" b="0" i="1" dirty="0" err="1" smtClean="0">
                <a:solidFill>
                  <a:srgbClr val="222222"/>
                </a:solidFill>
                <a:effectLst/>
                <a:latin typeface="Times New Roman" panose="02020603050405020304" pitchFamily="18" charset="0"/>
                <a:cs typeface="Times New Roman" panose="02020603050405020304" pitchFamily="18" charset="0"/>
              </a:rPr>
              <a:t>оқу</a:t>
            </a:r>
            <a:r>
              <a:rPr lang="ru-RU" sz="1300" b="0" i="1" dirty="0" smtClean="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кестесі</a:t>
            </a:r>
            <a:r>
              <a:rPr lang="ru-RU" sz="1300" b="0" i="1" dirty="0">
                <a:solidFill>
                  <a:srgbClr val="222222"/>
                </a:solidFill>
                <a:effectLst/>
                <a:latin typeface="Times New Roman" panose="02020603050405020304" pitchFamily="18" charset="0"/>
                <a:cs typeface="Times New Roman" panose="02020603050405020304" pitchFamily="18" charset="0"/>
              </a:rPr>
              <a:t> мен </a:t>
            </a:r>
            <a:r>
              <a:rPr lang="ru-RU" sz="1300" b="0" i="1" dirty="0" err="1">
                <a:solidFill>
                  <a:srgbClr val="222222"/>
                </a:solidFill>
                <a:effectLst/>
                <a:latin typeface="Times New Roman" panose="02020603050405020304" pitchFamily="18" charset="0"/>
                <a:cs typeface="Times New Roman" panose="02020603050405020304" pitchFamily="18" charset="0"/>
              </a:rPr>
              <a:t>тәртібінің</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икемділігі</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оқуды</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басқа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сабақтармен</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қатар</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жүзеге</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асыру</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мүмкіндігі</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топтық</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өзара</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әрекеттестікте</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оқуды</a:t>
            </a:r>
            <a:r>
              <a:rPr lang="ru-RU" sz="1300" b="0" i="1" dirty="0">
                <a:solidFill>
                  <a:srgbClr val="222222"/>
                </a:solidFill>
                <a:effectLst/>
                <a:latin typeface="Times New Roman" panose="02020603050405020304" pitchFamily="18" charset="0"/>
                <a:cs typeface="Times New Roman" panose="02020603050405020304" pitchFamily="18" charset="0"/>
              </a:rPr>
              <a:t> </a:t>
            </a:r>
            <a:r>
              <a:rPr lang="ru-RU" sz="1300" b="0" i="1" dirty="0" err="1">
                <a:solidFill>
                  <a:srgbClr val="222222"/>
                </a:solidFill>
                <a:effectLst/>
                <a:latin typeface="Times New Roman" panose="02020603050405020304" pitchFamily="18" charset="0"/>
                <a:cs typeface="Times New Roman" panose="02020603050405020304" pitchFamily="18" charset="0"/>
              </a:rPr>
              <a:t>ұйымдастыру</a:t>
            </a:r>
            <a:r>
              <a:rPr lang="ru-RU" sz="1300" b="0" i="1" dirty="0">
                <a:solidFill>
                  <a:srgbClr val="222222"/>
                </a:solidFill>
                <a:effectLst/>
                <a:latin typeface="Times New Roman" panose="02020603050405020304" pitchFamily="18" charset="0"/>
                <a:cs typeface="Times New Roman" panose="02020603050405020304" pitchFamily="18" charset="0"/>
              </a:rPr>
              <a:t>;  </a:t>
            </a:r>
            <a:endParaRPr lang="en-US" sz="1300" b="0" i="1" dirty="0">
              <a:solidFill>
                <a:srgbClr val="222222"/>
              </a:solidFill>
              <a:effectLst/>
              <a:latin typeface="Times New Roman" panose="02020603050405020304" pitchFamily="18" charset="0"/>
              <a:cs typeface="Times New Roman" panose="02020603050405020304" pitchFamily="18" charset="0"/>
            </a:endParaRPr>
          </a:p>
          <a:p>
            <a:pPr marL="457200" lvl="1" indent="0">
              <a:buNone/>
            </a:pPr>
            <a:r>
              <a:rPr lang="ru-RU" sz="1300" dirty="0" smtClean="0">
                <a:solidFill>
                  <a:schemeClr val="tx2">
                    <a:lumMod val="75000"/>
                  </a:schemeClr>
                </a:solidFill>
                <a:latin typeface="Times New Roman" panose="02020603050405020304" pitchFamily="18" charset="0"/>
                <a:cs typeface="Times New Roman" panose="02020603050405020304" pitchFamily="18" charset="0"/>
              </a:rPr>
              <a:t>-  </a:t>
            </a:r>
            <a:r>
              <a:rPr lang="ru-RU" sz="1300" dirty="0" err="1" smtClean="0">
                <a:solidFill>
                  <a:schemeClr val="tx2">
                    <a:lumMod val="75000"/>
                  </a:schemeClr>
                </a:solidFill>
                <a:latin typeface="Times New Roman" panose="02020603050405020304" pitchFamily="18" charset="0"/>
                <a:cs typeface="Times New Roman" panose="02020603050405020304" pitchFamily="18" charset="0"/>
              </a:rPr>
              <a:t>оқу</a:t>
            </a:r>
            <a:r>
              <a:rPr lang="ru-RU" sz="1300" dirty="0" smtClean="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бағдарламасын</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өзіне</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ыңғайлы</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қарқынмен</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меңгеру</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мүмкіндігі</a:t>
            </a:r>
            <a:r>
              <a:rPr lang="ru-RU" sz="1300" dirty="0">
                <a:solidFill>
                  <a:schemeClr val="tx2">
                    <a:lumMod val="75000"/>
                  </a:schemeClr>
                </a:solidFill>
                <a:latin typeface="Times New Roman" panose="02020603050405020304" pitchFamily="18" charset="0"/>
                <a:cs typeface="Times New Roman" panose="02020603050405020304" pitchFamily="18" charset="0"/>
              </a:rPr>
              <a:t>; </a:t>
            </a:r>
          </a:p>
          <a:p>
            <a:pPr marL="457200" lvl="1" indent="0">
              <a:buNone/>
            </a:pPr>
            <a:r>
              <a:rPr lang="ru-RU" sz="1300" dirty="0" smtClean="0">
                <a:solidFill>
                  <a:schemeClr val="tx2">
                    <a:lumMod val="75000"/>
                  </a:schemeClr>
                </a:solidFill>
                <a:latin typeface="Times New Roman" panose="02020603050405020304" pitchFamily="18" charset="0"/>
                <a:cs typeface="Times New Roman" panose="02020603050405020304" pitchFamily="18" charset="0"/>
              </a:rPr>
              <a:t>-  </a:t>
            </a:r>
            <a:r>
              <a:rPr lang="ru-RU" sz="1300" dirty="0" err="1" smtClean="0">
                <a:solidFill>
                  <a:schemeClr val="tx2">
                    <a:lumMod val="75000"/>
                  </a:schemeClr>
                </a:solidFill>
                <a:latin typeface="Times New Roman" panose="02020603050405020304" pitchFamily="18" charset="0"/>
                <a:cs typeface="Times New Roman" panose="02020603050405020304" pitchFamily="18" charset="0"/>
              </a:rPr>
              <a:t>оқу</a:t>
            </a:r>
            <a:r>
              <a:rPr lang="ru-RU" sz="1300" dirty="0" smtClean="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материалдарының</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кез</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келген</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уақытта</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қолжетімді</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болуы</a:t>
            </a:r>
            <a:r>
              <a:rPr lang="ru-RU" sz="1300" dirty="0">
                <a:solidFill>
                  <a:schemeClr val="tx2">
                    <a:lumMod val="75000"/>
                  </a:schemeClr>
                </a:solidFill>
                <a:latin typeface="Times New Roman" panose="02020603050405020304" pitchFamily="18" charset="0"/>
                <a:cs typeface="Times New Roman" panose="02020603050405020304" pitchFamily="18" charset="0"/>
              </a:rPr>
              <a:t>; </a:t>
            </a:r>
          </a:p>
          <a:p>
            <a:pPr marL="457200" lvl="1" indent="0">
              <a:buNone/>
            </a:pPr>
            <a:r>
              <a:rPr lang="ru-RU" sz="1300" dirty="0" smtClean="0">
                <a:solidFill>
                  <a:schemeClr val="tx2">
                    <a:lumMod val="75000"/>
                  </a:schemeClr>
                </a:solidFill>
                <a:latin typeface="Times New Roman" panose="02020603050405020304" pitchFamily="18" charset="0"/>
                <a:cs typeface="Times New Roman" panose="02020603050405020304" pitchFamily="18" charset="0"/>
              </a:rPr>
              <a:t>-  </a:t>
            </a:r>
            <a:r>
              <a:rPr lang="ru-RU" sz="1300" dirty="0" err="1" smtClean="0">
                <a:solidFill>
                  <a:schemeClr val="tx2">
                    <a:lumMod val="75000"/>
                  </a:schemeClr>
                </a:solidFill>
                <a:latin typeface="Times New Roman" panose="02020603050405020304" pitchFamily="18" charset="0"/>
                <a:cs typeface="Times New Roman" panose="02020603050405020304" pitchFamily="18" charset="0"/>
              </a:rPr>
              <a:t>өзін-өзі</a:t>
            </a:r>
            <a:r>
              <a:rPr lang="ru-RU" sz="1300" dirty="0" smtClean="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ұйымдастыру</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және</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өз</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бетінше</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оқу</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дағдыларын</a:t>
            </a:r>
            <a:r>
              <a:rPr lang="ru-RU" sz="1300" dirty="0">
                <a:solidFill>
                  <a:schemeClr val="tx2">
                    <a:lumMod val="75000"/>
                  </a:schemeClr>
                </a:solidFill>
                <a:latin typeface="Times New Roman" panose="02020603050405020304" pitchFamily="18" charset="0"/>
                <a:cs typeface="Times New Roman" panose="02020603050405020304" pitchFamily="18" charset="0"/>
              </a:rPr>
              <a:t> </a:t>
            </a:r>
            <a:r>
              <a:rPr lang="ru-RU" sz="1300" dirty="0" err="1">
                <a:solidFill>
                  <a:schemeClr val="tx2">
                    <a:lumMod val="75000"/>
                  </a:schemeClr>
                </a:solidFill>
                <a:latin typeface="Times New Roman" panose="02020603050405020304" pitchFamily="18" charset="0"/>
                <a:cs typeface="Times New Roman" panose="02020603050405020304" pitchFamily="18" charset="0"/>
              </a:rPr>
              <a:t>дамыту</a:t>
            </a:r>
            <a:r>
              <a:rPr lang="ru-RU" sz="1300" dirty="0">
                <a:solidFill>
                  <a:schemeClr val="tx2">
                    <a:lumMod val="75000"/>
                  </a:schemeClr>
                </a:solidFill>
                <a:latin typeface="Times New Roman" panose="02020603050405020304" pitchFamily="18" charset="0"/>
                <a:cs typeface="Times New Roman" panose="02020603050405020304" pitchFamily="18" charset="0"/>
              </a:rPr>
              <a:t>.</a:t>
            </a:r>
            <a:endParaRPr lang="x-none" sz="1300" dirty="0">
              <a:solidFill>
                <a:schemeClr val="tx2">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74494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439"/>
          <p:cNvPicPr/>
          <p:nvPr/>
        </p:nvPicPr>
        <p:blipFill>
          <a:blip r:embed="rId2"/>
          <a:stretch>
            <a:fillRect/>
          </a:stretch>
        </p:blipFill>
        <p:spPr>
          <a:xfrm>
            <a:off x="156000" y="16663"/>
            <a:ext cx="5113020" cy="2950210"/>
          </a:xfrm>
          <a:prstGeom prst="rect">
            <a:avLst/>
          </a:prstGeom>
        </p:spPr>
      </p:pic>
      <p:pic>
        <p:nvPicPr>
          <p:cNvPr id="11" name="Рисунок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6000" y="18721"/>
            <a:ext cx="6930000" cy="2948152"/>
          </a:xfrm>
          <a:prstGeom prst="rect">
            <a:avLst/>
          </a:prstGeom>
        </p:spPr>
      </p:pic>
      <p:sp>
        <p:nvSpPr>
          <p:cNvPr id="12" name="Прямоугольник 11"/>
          <p:cNvSpPr/>
          <p:nvPr/>
        </p:nvSpPr>
        <p:spPr>
          <a:xfrm>
            <a:off x="464889" y="2966873"/>
            <a:ext cx="4725000" cy="3477875"/>
          </a:xfrm>
          <a:prstGeom prst="rect">
            <a:avLst/>
          </a:prstGeom>
        </p:spPr>
        <p:txBody>
          <a:bodyPr wrap="square">
            <a:spAutoFit/>
          </a:bodyPr>
          <a:lstStyle/>
          <a:p>
            <a:pPr algn="ctr"/>
            <a:r>
              <a:rPr lang="ru-RU" sz="2000" b="1"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Bilimland</a:t>
            </a:r>
            <a:r>
              <a:rPr lang="ru-RU" sz="2000" b="1"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бұл</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электрондық</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оқытудың</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әлемдік</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көшбасшыларының</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озық</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жетістіктеріне</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негізделген</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сандық</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білім</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беру </a:t>
            </a:r>
            <a:r>
              <a:rPr lang="ru-RU" sz="2000" dirty="0" err="1">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платформасы</a:t>
            </a:r>
            <a:r>
              <a:rPr lang="ru-RU" sz="2000" dirty="0">
                <a:solidFill>
                  <a:schemeClr val="accent3">
                    <a:lumMod val="50000"/>
                  </a:schemeClr>
                </a:solidFill>
                <a:latin typeface="Cambria" panose="02040503050406030204" pitchFamily="18" charset="0"/>
                <a:ea typeface="Cambria" panose="02040503050406030204" pitchFamily="18" charset="0"/>
                <a:cs typeface="Cambria" panose="02040503050406030204" pitchFamily="18" charset="0"/>
              </a:rPr>
              <a:t>. </a:t>
            </a:r>
            <a:r>
              <a:rPr lang="ru-RU" sz="2000" b="1" dirty="0" err="1">
                <a:solidFill>
                  <a:schemeClr val="accent3">
                    <a:lumMod val="50000"/>
                  </a:schemeClr>
                </a:solidFill>
              </a:rPr>
              <a:t>Online</a:t>
            </a:r>
            <a:r>
              <a:rPr lang="ru-RU" sz="2000" b="1" dirty="0">
                <a:solidFill>
                  <a:schemeClr val="accent3">
                    <a:lumMod val="50000"/>
                  </a:schemeClr>
                </a:solidFill>
              </a:rPr>
              <a:t> </a:t>
            </a:r>
            <a:r>
              <a:rPr lang="ru-RU" sz="2000" b="1" dirty="0" err="1">
                <a:solidFill>
                  <a:schemeClr val="accent3">
                    <a:lumMod val="50000"/>
                  </a:schemeClr>
                </a:solidFill>
              </a:rPr>
              <a:t>Mektep</a:t>
            </a:r>
            <a:r>
              <a:rPr lang="ru-RU" sz="2000" dirty="0">
                <a:solidFill>
                  <a:schemeClr val="accent3">
                    <a:lumMod val="50000"/>
                  </a:schemeClr>
                </a:solidFill>
              </a:rPr>
              <a:t> – </a:t>
            </a:r>
            <a:r>
              <a:rPr lang="ru-RU" sz="2000" dirty="0" err="1">
                <a:solidFill>
                  <a:schemeClr val="accent3">
                    <a:lumMod val="50000"/>
                  </a:schemeClr>
                </a:solidFill>
              </a:rPr>
              <a:t>еліміздің</a:t>
            </a:r>
            <a:r>
              <a:rPr lang="ru-RU" sz="2000" dirty="0">
                <a:solidFill>
                  <a:schemeClr val="accent3">
                    <a:lumMod val="50000"/>
                  </a:schemeClr>
                </a:solidFill>
              </a:rPr>
              <a:t> </a:t>
            </a:r>
            <a:r>
              <a:rPr lang="ru-RU" sz="2000" dirty="0" err="1">
                <a:solidFill>
                  <a:schemeClr val="accent3">
                    <a:lumMod val="50000"/>
                  </a:schemeClr>
                </a:solidFill>
              </a:rPr>
              <a:t>жалпы</a:t>
            </a:r>
            <a:r>
              <a:rPr lang="ru-RU" sz="2000" dirty="0">
                <a:solidFill>
                  <a:schemeClr val="accent3">
                    <a:lumMod val="50000"/>
                  </a:schemeClr>
                </a:solidFill>
              </a:rPr>
              <a:t> </a:t>
            </a:r>
            <a:r>
              <a:rPr lang="ru-RU" sz="2000" dirty="0" err="1">
                <a:solidFill>
                  <a:schemeClr val="accent3">
                    <a:lumMod val="50000"/>
                  </a:schemeClr>
                </a:solidFill>
              </a:rPr>
              <a:t>білім</a:t>
            </a:r>
            <a:r>
              <a:rPr lang="ru-RU" sz="2000" dirty="0">
                <a:solidFill>
                  <a:schemeClr val="accent3">
                    <a:lumMod val="50000"/>
                  </a:schemeClr>
                </a:solidFill>
              </a:rPr>
              <a:t> </a:t>
            </a:r>
            <a:r>
              <a:rPr lang="ru-RU" sz="2000" dirty="0" err="1">
                <a:solidFill>
                  <a:schemeClr val="accent3">
                    <a:lumMod val="50000"/>
                  </a:schemeClr>
                </a:solidFill>
              </a:rPr>
              <a:t>беретін</a:t>
            </a:r>
            <a:r>
              <a:rPr lang="ru-RU" sz="2000" dirty="0">
                <a:solidFill>
                  <a:schemeClr val="accent3">
                    <a:lumMod val="50000"/>
                  </a:schemeClr>
                </a:solidFill>
              </a:rPr>
              <a:t> </a:t>
            </a:r>
            <a:r>
              <a:rPr lang="ru-RU" sz="2000" dirty="0" err="1">
                <a:solidFill>
                  <a:schemeClr val="accent3">
                    <a:lumMod val="50000"/>
                  </a:schemeClr>
                </a:solidFill>
              </a:rPr>
              <a:t>мектептерінің</a:t>
            </a:r>
            <a:r>
              <a:rPr lang="ru-RU" sz="2000" dirty="0">
                <a:solidFill>
                  <a:schemeClr val="accent3">
                    <a:lumMod val="50000"/>
                  </a:schemeClr>
                </a:solidFill>
              </a:rPr>
              <a:t> </a:t>
            </a:r>
            <a:r>
              <a:rPr lang="ru-RU" sz="2000" dirty="0" err="1">
                <a:solidFill>
                  <a:schemeClr val="accent3">
                    <a:lumMod val="50000"/>
                  </a:schemeClr>
                </a:solidFill>
              </a:rPr>
              <a:t>оқушыларына</a:t>
            </a:r>
            <a:r>
              <a:rPr lang="ru-RU" sz="2000" dirty="0">
                <a:solidFill>
                  <a:schemeClr val="accent3">
                    <a:lumMod val="50000"/>
                  </a:schemeClr>
                </a:solidFill>
              </a:rPr>
              <a:t> </a:t>
            </a:r>
            <a:r>
              <a:rPr lang="ru-RU" sz="2000" dirty="0" err="1">
                <a:solidFill>
                  <a:schemeClr val="accent3">
                    <a:lumMod val="50000"/>
                  </a:schemeClr>
                </a:solidFill>
              </a:rPr>
              <a:t>арналған</a:t>
            </a:r>
            <a:r>
              <a:rPr lang="ru-RU" sz="2000" dirty="0">
                <a:solidFill>
                  <a:schemeClr val="accent3">
                    <a:lumMod val="50000"/>
                  </a:schemeClr>
                </a:solidFill>
              </a:rPr>
              <a:t> </a:t>
            </a:r>
            <a:r>
              <a:rPr lang="ru-RU" sz="2000" dirty="0" err="1">
                <a:solidFill>
                  <a:schemeClr val="accent3">
                    <a:lumMod val="50000"/>
                  </a:schemeClr>
                </a:solidFill>
              </a:rPr>
              <a:t>Типтік</a:t>
            </a:r>
            <a:r>
              <a:rPr lang="ru-RU" sz="2000" dirty="0">
                <a:solidFill>
                  <a:schemeClr val="accent3">
                    <a:lumMod val="50000"/>
                  </a:schemeClr>
                </a:solidFill>
              </a:rPr>
              <a:t> </a:t>
            </a:r>
            <a:r>
              <a:rPr lang="ru-RU" sz="2000" dirty="0" err="1">
                <a:solidFill>
                  <a:schemeClr val="accent3">
                    <a:lumMod val="50000"/>
                  </a:schemeClr>
                </a:solidFill>
              </a:rPr>
              <a:t>оқу</a:t>
            </a:r>
            <a:r>
              <a:rPr lang="ru-RU" sz="2000" dirty="0">
                <a:solidFill>
                  <a:schemeClr val="accent3">
                    <a:lumMod val="50000"/>
                  </a:schemeClr>
                </a:solidFill>
              </a:rPr>
              <a:t> </a:t>
            </a:r>
            <a:r>
              <a:rPr lang="ru-RU" sz="2000" dirty="0" err="1">
                <a:solidFill>
                  <a:schemeClr val="accent3">
                    <a:lumMod val="50000"/>
                  </a:schemeClr>
                </a:solidFill>
              </a:rPr>
              <a:t>жоспарларына</a:t>
            </a:r>
            <a:r>
              <a:rPr lang="ru-RU" sz="2000" dirty="0">
                <a:solidFill>
                  <a:schemeClr val="accent3">
                    <a:lumMod val="50000"/>
                  </a:schemeClr>
                </a:solidFill>
              </a:rPr>
              <a:t> </a:t>
            </a:r>
            <a:r>
              <a:rPr lang="ru-RU" sz="2000" dirty="0" err="1">
                <a:solidFill>
                  <a:schemeClr val="accent3">
                    <a:lumMod val="50000"/>
                  </a:schemeClr>
                </a:solidFill>
              </a:rPr>
              <a:t>сәйкес</a:t>
            </a:r>
            <a:r>
              <a:rPr lang="ru-RU" sz="2000" dirty="0">
                <a:solidFill>
                  <a:schemeClr val="accent3">
                    <a:lumMod val="50000"/>
                  </a:schemeClr>
                </a:solidFill>
              </a:rPr>
              <a:t> </a:t>
            </a:r>
            <a:r>
              <a:rPr lang="ru-RU" sz="2000" dirty="0" err="1">
                <a:solidFill>
                  <a:schemeClr val="accent3">
                    <a:lumMod val="50000"/>
                  </a:schemeClr>
                </a:solidFill>
              </a:rPr>
              <a:t>әзірленген</a:t>
            </a:r>
            <a:r>
              <a:rPr lang="ru-RU" sz="2000" dirty="0">
                <a:solidFill>
                  <a:schemeClr val="accent3">
                    <a:lumMod val="50000"/>
                  </a:schemeClr>
                </a:solidFill>
              </a:rPr>
              <a:t> </a:t>
            </a:r>
            <a:r>
              <a:rPr lang="ru-RU" sz="2000" dirty="0" err="1">
                <a:solidFill>
                  <a:schemeClr val="accent3">
                    <a:lumMod val="50000"/>
                  </a:schemeClr>
                </a:solidFill>
              </a:rPr>
              <a:t>сандық</a:t>
            </a:r>
            <a:r>
              <a:rPr lang="ru-RU" sz="2000" dirty="0">
                <a:solidFill>
                  <a:schemeClr val="accent3">
                    <a:lumMod val="50000"/>
                  </a:schemeClr>
                </a:solidFill>
              </a:rPr>
              <a:t> </a:t>
            </a:r>
            <a:r>
              <a:rPr lang="ru-RU" sz="2000" dirty="0" err="1">
                <a:solidFill>
                  <a:schemeClr val="accent3">
                    <a:lumMod val="50000"/>
                  </a:schemeClr>
                </a:solidFill>
              </a:rPr>
              <a:t>контентті</a:t>
            </a:r>
            <a:r>
              <a:rPr lang="ru-RU" sz="2000" dirty="0">
                <a:solidFill>
                  <a:schemeClr val="accent3">
                    <a:lumMod val="50000"/>
                  </a:schemeClr>
                </a:solidFill>
              </a:rPr>
              <a:t> </a:t>
            </a:r>
            <a:r>
              <a:rPr lang="ru-RU" sz="2000" dirty="0" err="1">
                <a:solidFill>
                  <a:schemeClr val="accent3">
                    <a:lumMod val="50000"/>
                  </a:schemeClr>
                </a:solidFill>
              </a:rPr>
              <a:t>қамтитын</a:t>
            </a:r>
            <a:r>
              <a:rPr lang="ru-RU" sz="2000" dirty="0">
                <a:solidFill>
                  <a:schemeClr val="accent3">
                    <a:lumMod val="50000"/>
                  </a:schemeClr>
                </a:solidFill>
              </a:rPr>
              <a:t> </a:t>
            </a:r>
            <a:r>
              <a:rPr lang="ru-RU" sz="2000" u="sng" dirty="0">
                <a:solidFill>
                  <a:schemeClr val="accent3">
                    <a:lumMod val="50000"/>
                  </a:schemeClr>
                </a:solidFill>
                <a:hlinkClick r:id="rId4"/>
              </a:rPr>
              <a:t>www.bilimland.kz</a:t>
            </a:r>
            <a:r>
              <a:rPr lang="ru-RU" sz="2000" dirty="0">
                <a:solidFill>
                  <a:schemeClr val="accent3">
                    <a:lumMod val="50000"/>
                  </a:schemeClr>
                </a:solidFill>
                <a:hlinkClick r:id="rId4"/>
              </a:rPr>
              <a:t> </a:t>
            </a:r>
            <a:r>
              <a:rPr lang="ru-RU" sz="2000" dirty="0" err="1">
                <a:solidFill>
                  <a:schemeClr val="accent3">
                    <a:lumMod val="50000"/>
                  </a:schemeClr>
                </a:solidFill>
              </a:rPr>
              <a:t>білім</a:t>
            </a:r>
            <a:r>
              <a:rPr lang="ru-RU" sz="2000" dirty="0">
                <a:solidFill>
                  <a:schemeClr val="accent3">
                    <a:lumMod val="50000"/>
                  </a:schemeClr>
                </a:solidFill>
              </a:rPr>
              <a:t> беру </a:t>
            </a:r>
            <a:r>
              <a:rPr lang="ru-RU" sz="2000" dirty="0" err="1">
                <a:solidFill>
                  <a:schemeClr val="accent3">
                    <a:lumMod val="50000"/>
                  </a:schemeClr>
                </a:solidFill>
              </a:rPr>
              <a:t>порталының</a:t>
            </a:r>
            <a:r>
              <a:rPr lang="ru-RU" sz="2000" dirty="0">
                <a:solidFill>
                  <a:schemeClr val="accent3">
                    <a:lumMod val="50000"/>
                  </a:schemeClr>
                </a:solidFill>
              </a:rPr>
              <a:t> </a:t>
            </a:r>
            <a:r>
              <a:rPr lang="ru-RU" sz="2000" dirty="0" err="1">
                <a:solidFill>
                  <a:schemeClr val="accent3">
                    <a:lumMod val="50000"/>
                  </a:schemeClr>
                </a:solidFill>
              </a:rPr>
              <a:t>жаңа</a:t>
            </a:r>
            <a:r>
              <a:rPr lang="ru-RU" sz="2000" dirty="0">
                <a:solidFill>
                  <a:schemeClr val="accent3">
                    <a:lumMod val="50000"/>
                  </a:schemeClr>
                </a:solidFill>
              </a:rPr>
              <a:t> </a:t>
            </a:r>
            <a:r>
              <a:rPr lang="ru-RU" sz="2000" dirty="0" err="1">
                <a:solidFill>
                  <a:schemeClr val="accent3">
                    <a:lumMod val="50000"/>
                  </a:schemeClr>
                </a:solidFill>
              </a:rPr>
              <a:t>модулі</a:t>
            </a:r>
            <a:r>
              <a:rPr lang="ru-RU" sz="2000" dirty="0">
                <a:solidFill>
                  <a:schemeClr val="accent3">
                    <a:lumMod val="50000"/>
                  </a:schemeClr>
                </a:solidFill>
              </a:rPr>
              <a:t>. </a:t>
            </a:r>
          </a:p>
        </p:txBody>
      </p:sp>
      <p:pic>
        <p:nvPicPr>
          <p:cNvPr id="13" name="Рисунок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16842" y="3114001"/>
            <a:ext cx="7432033" cy="3660404"/>
          </a:xfrm>
          <a:prstGeom prst="rect">
            <a:avLst/>
          </a:prstGeom>
        </p:spPr>
      </p:pic>
    </p:spTree>
    <p:extLst>
      <p:ext uri="{BB962C8B-B14F-4D97-AF65-F5344CB8AC3E}">
        <p14:creationId xmlns:p14="http://schemas.microsoft.com/office/powerpoint/2010/main" val="2534414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7535" y="315551"/>
            <a:ext cx="4539059" cy="2385000"/>
          </a:xfrm>
          <a:prstGeom prst="rect">
            <a:avLst/>
          </a:prstGeom>
        </p:spPr>
      </p:pic>
      <p:pic>
        <p:nvPicPr>
          <p:cNvPr id="6" name="Picture 9504"/>
          <p:cNvPicPr/>
          <p:nvPr/>
        </p:nvPicPr>
        <p:blipFill>
          <a:blip r:embed="rId3"/>
          <a:stretch>
            <a:fillRect/>
          </a:stretch>
        </p:blipFill>
        <p:spPr>
          <a:xfrm>
            <a:off x="5082756" y="15017"/>
            <a:ext cx="6011398" cy="3368983"/>
          </a:xfrm>
          <a:prstGeom prst="rect">
            <a:avLst/>
          </a:prstGeom>
        </p:spPr>
      </p:pic>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35" y="2879271"/>
            <a:ext cx="5685069" cy="3810000"/>
          </a:xfrm>
          <a:prstGeom prst="rect">
            <a:avLst/>
          </a:prstGeom>
        </p:spPr>
      </p:pic>
      <p:sp>
        <p:nvSpPr>
          <p:cNvPr id="10" name="Прямоугольник 9"/>
          <p:cNvSpPr/>
          <p:nvPr/>
        </p:nvSpPr>
        <p:spPr>
          <a:xfrm rot="10800000" flipV="1">
            <a:off x="5832388" y="3516848"/>
            <a:ext cx="5785215" cy="2862322"/>
          </a:xfrm>
          <a:prstGeom prst="rect">
            <a:avLst/>
          </a:prstGeom>
        </p:spPr>
        <p:txBody>
          <a:bodyPr wrap="square">
            <a:spAutoFit/>
          </a:bodyPr>
          <a:lstStyle/>
          <a:p>
            <a:pPr algn="ctr"/>
            <a:r>
              <a:rPr lang="ru-RU" sz="2400" b="1" dirty="0" err="1">
                <a:solidFill>
                  <a:srgbClr val="FF0000"/>
                </a:solidFill>
                <a:latin typeface="Cambria" panose="02040503050406030204" pitchFamily="18" charset="0"/>
                <a:ea typeface="Cambria" panose="02040503050406030204" pitchFamily="18" charset="0"/>
                <a:cs typeface="Cambria" panose="02040503050406030204" pitchFamily="18" charset="0"/>
              </a:rPr>
              <a:t>Daryn.Online</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бұл</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кез-келген</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жерде</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кез-келген</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уақытта</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жоғары</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білікті</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оқытушылардан</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оқуға</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мүмкіндік</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беретін</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қашықтан</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білім</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беруге</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err="1">
                <a:solidFill>
                  <a:srgbClr val="FF0000"/>
                </a:solidFill>
                <a:latin typeface="Cambria" panose="02040503050406030204" pitchFamily="18" charset="0"/>
                <a:ea typeface="Cambria" panose="02040503050406030204" pitchFamily="18" charset="0"/>
                <a:cs typeface="Cambria" panose="02040503050406030204" pitchFamily="18" charset="0"/>
              </a:rPr>
              <a:t>арналған</a:t>
            </a:r>
            <a:r>
              <a:rPr lang="ru-RU" sz="240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ru-RU" sz="2400" dirty="0" smtClean="0">
                <a:solidFill>
                  <a:srgbClr val="FF0000"/>
                </a:solidFill>
                <a:latin typeface="Cambria" panose="02040503050406030204" pitchFamily="18" charset="0"/>
                <a:ea typeface="Cambria" panose="02040503050406030204" pitchFamily="18" charset="0"/>
                <a:cs typeface="Cambria" panose="02040503050406030204" pitchFamily="18" charset="0"/>
              </a:rPr>
              <a:t>платформа    </a:t>
            </a:r>
          </a:p>
          <a:p>
            <a:pPr algn="ctr"/>
            <a:r>
              <a:rPr lang="ru-RU" u="sng" dirty="0" smtClean="0">
                <a:hlinkClick r:id="rId5"/>
              </a:rPr>
              <a:t>https</a:t>
            </a:r>
            <a:r>
              <a:rPr lang="ru-RU" u="sng" dirty="0">
                <a:hlinkClick r:id="rId5"/>
              </a:rPr>
              <a:t>://daryn.online/</a:t>
            </a:r>
            <a:r>
              <a:rPr lang="ru-RU" dirty="0">
                <a:hlinkClick r:id="rId5"/>
              </a:rPr>
              <a:t> </a:t>
            </a:r>
            <a:endParaRPr lang="ru-RU" dirty="0"/>
          </a:p>
          <a:p>
            <a:r>
              <a:rPr lang="ru-RU" dirty="0"/>
              <a:t> </a:t>
            </a:r>
          </a:p>
          <a:p>
            <a:pPr algn="ctr"/>
            <a:endParaRPr lang="ru-RU" sz="2400" dirty="0">
              <a:solidFill>
                <a:srgbClr val="FF0000"/>
              </a:solidFill>
            </a:endParaRPr>
          </a:p>
        </p:txBody>
      </p:sp>
    </p:spTree>
    <p:extLst>
      <p:ext uri="{BB962C8B-B14F-4D97-AF65-F5344CB8AC3E}">
        <p14:creationId xmlns:p14="http://schemas.microsoft.com/office/powerpoint/2010/main" val="36008864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6574"/>
            <a:ext cx="5526138" cy="3113999"/>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9500" y="376573"/>
            <a:ext cx="2663932" cy="3114000"/>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25585" y="196573"/>
            <a:ext cx="3059999" cy="347400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0" y="3688281"/>
            <a:ext cx="2719150" cy="2879999"/>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29724" y="3787572"/>
            <a:ext cx="2378486" cy="2681416"/>
          </a:xfrm>
          <a:prstGeom prst="rect">
            <a:avLst/>
          </a:prstGeom>
        </p:spPr>
      </p:pic>
      <p:sp>
        <p:nvSpPr>
          <p:cNvPr id="11" name="Прямоугольник 10"/>
          <p:cNvSpPr/>
          <p:nvPr/>
        </p:nvSpPr>
        <p:spPr>
          <a:xfrm>
            <a:off x="6026824" y="3609000"/>
            <a:ext cx="5848019" cy="2374368"/>
          </a:xfrm>
          <a:prstGeom prst="rect">
            <a:avLst/>
          </a:prstGeom>
        </p:spPr>
        <p:txBody>
          <a:bodyPr wrap="square">
            <a:spAutoFit/>
          </a:bodyPr>
          <a:lstStyle/>
          <a:p>
            <a:pPr marL="359410" marR="329565" indent="444500" algn="just">
              <a:lnSpc>
                <a:spcPct val="103000"/>
              </a:lnSpc>
              <a:spcAft>
                <a:spcPts val="15"/>
              </a:spcAft>
            </a:pPr>
            <a:r>
              <a:rPr lang="ru-RU" sz="1600" b="1" dirty="0" err="1">
                <a:solidFill>
                  <a:srgbClr val="000000"/>
                </a:solidFill>
                <a:latin typeface="Cambria" panose="02040503050406030204" pitchFamily="18" charset="0"/>
                <a:ea typeface="Cambria" panose="02040503050406030204" pitchFamily="18" charset="0"/>
                <a:cs typeface="Cambria" panose="02040503050406030204" pitchFamily="18" charset="0"/>
              </a:rPr>
              <a:t>Telegram</a:t>
            </a:r>
            <a:r>
              <a:rPr lang="ru-RU" sz="1600" b="1"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көптеген</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форматтағы</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хабарламар</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және</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медиафайлдармен</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алмасуға</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мүмкіндік</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беретін</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dirty="0" err="1">
                <a:solidFill>
                  <a:srgbClr val="000000"/>
                </a:solidFill>
                <a:latin typeface="Cambria" panose="02040503050406030204" pitchFamily="18" charset="0"/>
                <a:ea typeface="Cambria" panose="02040503050406030204" pitchFamily="18" charset="0"/>
                <a:cs typeface="Cambria" panose="02040503050406030204" pitchFamily="18" charset="0"/>
              </a:rPr>
              <a:t>кроссплатформалық</a:t>
            </a:r>
            <a:r>
              <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rPr>
              <a:t> мессенджер. </a:t>
            </a:r>
          </a:p>
          <a:p>
            <a:pPr marL="817245" marR="333375" indent="-6350">
              <a:lnSpc>
                <a:spcPct val="103000"/>
              </a:lnSpc>
              <a:spcAft>
                <a:spcPts val="65"/>
              </a:spcAft>
            </a:pPr>
            <a:r>
              <a:rPr lang="ru-RU" sz="1600" b="1" dirty="0" err="1">
                <a:solidFill>
                  <a:srgbClr val="000000"/>
                </a:solidFill>
                <a:latin typeface="Cambria" panose="02040503050406030204" pitchFamily="18" charset="0"/>
                <a:ea typeface="Cambria" panose="02040503050406030204" pitchFamily="18" charset="0"/>
                <a:cs typeface="Cambria" panose="02040503050406030204" pitchFamily="18" charset="0"/>
              </a:rPr>
              <a:t>Telegram</a:t>
            </a:r>
            <a:r>
              <a:rPr lang="ru-RU" sz="1600" b="1" dirty="0">
                <a:solidFill>
                  <a:srgbClr val="000000"/>
                </a:solidFill>
                <a:latin typeface="Cambria" panose="02040503050406030204" pitchFamily="18" charset="0"/>
                <a:ea typeface="Cambria" panose="02040503050406030204" pitchFamily="18" charset="0"/>
                <a:cs typeface="Cambria" panose="02040503050406030204" pitchFamily="18" charset="0"/>
              </a:rPr>
              <a:t> </a:t>
            </a:r>
            <a:r>
              <a:rPr lang="ru-RU" sz="1600" b="1" dirty="0" err="1">
                <a:solidFill>
                  <a:srgbClr val="000000"/>
                </a:solidFill>
                <a:latin typeface="Cambria" panose="02040503050406030204" pitchFamily="18" charset="0"/>
                <a:ea typeface="Cambria" panose="02040503050406030204" pitchFamily="18" charset="0"/>
                <a:cs typeface="Cambria" panose="02040503050406030204" pitchFamily="18" charset="0"/>
              </a:rPr>
              <a:t>мүмкіндіктері</a:t>
            </a:r>
            <a:r>
              <a:rPr lang="ru-RU" sz="1600" b="1" dirty="0">
                <a:solidFill>
                  <a:srgbClr val="000000"/>
                </a:solidFill>
                <a:latin typeface="Cambria" panose="02040503050406030204" pitchFamily="18" charset="0"/>
                <a:ea typeface="Cambria" panose="02040503050406030204" pitchFamily="18" charset="0"/>
                <a:cs typeface="Cambria" panose="02040503050406030204" pitchFamily="18" charset="0"/>
              </a:rPr>
              <a:t>: </a:t>
            </a:r>
            <a:endParaRPr lang="ru-RU" sz="1600" dirty="0">
              <a:solidFill>
                <a:srgbClr val="000000"/>
              </a:solidFill>
              <a:latin typeface="Cambria" panose="02040503050406030204" pitchFamily="18" charset="0"/>
              <a:ea typeface="Cambria" panose="02040503050406030204" pitchFamily="18" charset="0"/>
              <a:cs typeface="Cambria" panose="02040503050406030204" pitchFamily="18" charset="0"/>
            </a:endParaRPr>
          </a:p>
          <a:p>
            <a:pPr marR="329565" lvl="0" algn="just" fontAlgn="base">
              <a:lnSpc>
                <a:spcPct val="100000"/>
              </a:lnSpc>
              <a:spcAft>
                <a:spcPts val="225"/>
              </a:spcAft>
              <a:buClr>
                <a:srgbClr val="000000"/>
              </a:buClr>
              <a:buSzPts val="1400"/>
            </a:pP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Бүкіл</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әлемдегі</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қолданушылармен</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онлайн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қарымқатынас</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жасау</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Дыбыс</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сапасы</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жоғары</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аудиоқоңырауларды</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жүзеге</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асыруға</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болады</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p>
          <a:p>
            <a:pPr marR="329565" lvl="0" algn="just" fontAlgn="base">
              <a:lnSpc>
                <a:spcPct val="103000"/>
              </a:lnSpc>
              <a:spcAft>
                <a:spcPts val="195"/>
              </a:spcAft>
              <a:buClr>
                <a:srgbClr val="000000"/>
              </a:buClr>
              <a:buSzPts val="1400"/>
            </a:pP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Көлемі</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1,5 ГБ-</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тан</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аспайтын</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түрлі</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форматтағы</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(фото, аудио,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бейне</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және</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т.б</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файлдарды</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жіберу</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және</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ru-RU" sz="1600" dirty="0" err="1">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алу</a:t>
            </a:r>
            <a:r>
              <a:rPr lang="ru-RU" sz="1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647598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80" y="9206"/>
            <a:ext cx="3036000" cy="3249000"/>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5999" y="9206"/>
            <a:ext cx="3438809" cy="3630240"/>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2688" y="0"/>
            <a:ext cx="5679375" cy="3249000"/>
          </a:xfrm>
          <a:prstGeom prst="rect">
            <a:avLst/>
          </a:prstGeom>
        </p:spPr>
      </p:pic>
      <p:pic>
        <p:nvPicPr>
          <p:cNvPr id="9" name="Объект 8"/>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6741575" y="3441383"/>
            <a:ext cx="5181600" cy="3416617"/>
          </a:xfrm>
          <a:prstGeom prst="rect">
            <a:avLst/>
          </a:prstGeom>
        </p:spPr>
      </p:pic>
      <p:sp>
        <p:nvSpPr>
          <p:cNvPr id="10" name="Прямоугольник 9"/>
          <p:cNvSpPr/>
          <p:nvPr/>
        </p:nvSpPr>
        <p:spPr>
          <a:xfrm rot="10800000" flipV="1">
            <a:off x="-17880" y="4134608"/>
            <a:ext cx="6891250" cy="2409955"/>
          </a:xfrm>
          <a:prstGeom prst="rect">
            <a:avLst/>
          </a:prstGeom>
        </p:spPr>
        <p:txBody>
          <a:bodyPr wrap="square">
            <a:spAutoFit/>
          </a:bodyPr>
          <a:lstStyle/>
          <a:p>
            <a:pPr marL="388620" marR="718820" indent="-6350" algn="ctr">
              <a:lnSpc>
                <a:spcPct val="107000"/>
              </a:lnSpc>
              <a:spcAft>
                <a:spcPts val="0"/>
              </a:spcAft>
            </a:pPr>
            <a:r>
              <a:rPr lang="ru-RU" sz="2000" b="1"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GOOGLE CLASSROOM </a:t>
            </a:r>
          </a:p>
          <a:p>
            <a:pPr marR="301625" indent="444500" algn="ctr">
              <a:lnSpc>
                <a:spcPct val="107000"/>
              </a:lnSpc>
              <a:spcAft>
                <a:spcPts val="65"/>
              </a:spcAft>
            </a:pPr>
            <a:r>
              <a:rPr lang="ru-RU" sz="1600" b="1"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endPar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endParaRPr>
          </a:p>
          <a:p>
            <a:pPr marL="219075" marR="329565" indent="484505" algn="just">
              <a:lnSpc>
                <a:spcPct val="103000"/>
              </a:lnSpc>
              <a:spcAft>
                <a:spcPts val="15"/>
              </a:spcAft>
            </a:pPr>
            <a:r>
              <a:rPr lang="en-US" b="1"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Google Classroom</a:t>
            </a:r>
            <a:r>
              <a:rPr lang="en-US"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оқытуды</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толығымен</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онлайнға</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көшіруге</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мүмкіндік</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беретін</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платформа</a:t>
            </a:r>
            <a:r>
              <a:rPr lang="en-US"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тақырыптар</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бойынша</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сабақтар</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құрастыру</a:t>
            </a:r>
            <a:r>
              <a:rPr lang="en-US"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материалдар</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қосу</a:t>
            </a:r>
            <a:r>
              <a:rPr lang="en-US"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үй</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тапсырмасын</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беру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және</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тексеру</a:t>
            </a:r>
            <a:r>
              <a:rPr lang="en-US"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endPar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endParaRPr>
          </a:p>
          <a:p>
            <a:pPr marL="219075" marR="329565" indent="484505" algn="just">
              <a:lnSpc>
                <a:spcPct val="103000"/>
              </a:lnSpc>
              <a:spcAft>
                <a:spcPts val="15"/>
              </a:spcAft>
            </a:pPr>
            <a:r>
              <a:rPr lang="en-US"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Google-</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дың</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арнайы</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оқыту</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үшін</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ұйымдастырылған</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пайдалы</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сервистерін</a:t>
            </a:r>
            <a:r>
              <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r>
              <a:rPr lang="ru-RU" dirty="0" err="1">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біріктіреді</a:t>
            </a:r>
            <a:r>
              <a:rPr lang="en-US"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rPr>
              <a:t>. </a:t>
            </a:r>
            <a:endParaRPr lang="ru-RU" dirty="0">
              <a:solidFill>
                <a:schemeClr val="accent5">
                  <a:lumMod val="75000"/>
                </a:schemeClr>
              </a:solidFill>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15055034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a:extLst>
              <a:ext uri="{FF2B5EF4-FFF2-40B4-BE49-F238E27FC236}">
                <a16:creationId xmlns:a16="http://schemas.microsoft.com/office/drawing/2014/main" xmlns="" id="{18802CE5-1403-453C-A4F1-8CEB27F507A3}"/>
              </a:ext>
            </a:extLst>
          </p:cNvPr>
          <p:cNvSpPr>
            <a:spLocks noGrp="1"/>
          </p:cNvSpPr>
          <p:nvPr>
            <p:ph type="body" sz="half" idx="2"/>
          </p:nvPr>
        </p:nvSpPr>
        <p:spPr>
          <a:xfrm>
            <a:off x="6536724" y="803190"/>
            <a:ext cx="5375190" cy="5313406"/>
          </a:xfrm>
        </p:spPr>
        <p:txBody>
          <a:bodyPr>
            <a:normAutofit lnSpcReduction="10000"/>
          </a:bodyPr>
          <a:lstStyle/>
          <a:p>
            <a:endParaRPr lang="en-US" sz="2400" dirty="0">
              <a:solidFill>
                <a:schemeClr val="tx2">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400" dirty="0">
              <a:solidFill>
                <a:schemeClr val="tx2">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r>
              <a:rPr lang="ru-RU" sz="3000" dirty="0" smtClean="0">
                <a:latin typeface="Times New Roman" pitchFamily="18" charset="0"/>
                <a:cs typeface="Times New Roman" pitchFamily="18" charset="0"/>
              </a:rPr>
              <a:t>   </a:t>
            </a:r>
            <a:r>
              <a:rPr lang="ru-RU" sz="3000" i="1" dirty="0" err="1" smtClean="0">
                <a:latin typeface="Times New Roman" pitchFamily="18" charset="0"/>
                <a:cs typeface="Times New Roman" pitchFamily="18" charset="0"/>
              </a:rPr>
              <a:t>Қ</a:t>
            </a:r>
            <a:r>
              <a:rPr lang="ru-RU" sz="3000" i="1" dirty="0" err="1" smtClean="0">
                <a:latin typeface="Times New Roman" pitchFamily="18" charset="0"/>
                <a:cs typeface="Times New Roman" pitchFamily="18" charset="0"/>
              </a:rPr>
              <a:t>ашықтықтан</a:t>
            </a:r>
            <a:r>
              <a:rPr lang="ru-RU" sz="3000" i="1" dirty="0" smtClean="0">
                <a:latin typeface="Times New Roman" pitchFamily="18" charset="0"/>
                <a:cs typeface="Times New Roman" pitchFamily="18" charset="0"/>
              </a:rPr>
              <a:t> </a:t>
            </a:r>
            <a:r>
              <a:rPr lang="ru-RU" sz="3000" i="1" dirty="0" err="1">
                <a:latin typeface="Times New Roman" pitchFamily="18" charset="0"/>
                <a:cs typeface="Times New Roman" pitchFamily="18" charset="0"/>
              </a:rPr>
              <a:t>оқыту</a:t>
            </a:r>
            <a:r>
              <a:rPr lang="ru-RU" sz="3000" i="1" dirty="0">
                <a:latin typeface="Times New Roman" pitchFamily="18" charset="0"/>
                <a:cs typeface="Times New Roman" pitchFamily="18" charset="0"/>
              </a:rPr>
              <a:t> – </a:t>
            </a:r>
            <a:r>
              <a:rPr lang="ru-RU" sz="3000" i="1" dirty="0" err="1">
                <a:latin typeface="Times New Roman" pitchFamily="18" charset="0"/>
                <a:cs typeface="Times New Roman" pitchFamily="18" charset="0"/>
              </a:rPr>
              <a:t>адамның</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білім</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алуға</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және</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ақпарат</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алуға</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деген</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құқықтарын</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іске</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асыратын</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үздіксіз</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білім</a:t>
            </a:r>
            <a:r>
              <a:rPr lang="ru-RU" sz="3000" i="1" dirty="0">
                <a:latin typeface="Times New Roman" pitchFamily="18" charset="0"/>
                <a:cs typeface="Times New Roman" pitchFamily="18" charset="0"/>
              </a:rPr>
              <a:t> беру </a:t>
            </a:r>
            <a:r>
              <a:rPr lang="ru-RU" sz="3000" i="1" dirty="0" err="1">
                <a:latin typeface="Times New Roman" pitchFamily="18" charset="0"/>
                <a:cs typeface="Times New Roman" pitchFamily="18" charset="0"/>
              </a:rPr>
              <a:t>жүйесі</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нысандарының</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бірі</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ретінде</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мамандардың</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негізгі</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қызметін</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атқара</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жүріп</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білімін</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біліктілігін</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арттыруға</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мүмкіндік</a:t>
            </a:r>
            <a:r>
              <a:rPr lang="ru-RU" sz="3000" i="1" dirty="0">
                <a:latin typeface="Times New Roman" pitchFamily="18" charset="0"/>
                <a:cs typeface="Times New Roman" pitchFamily="18" charset="0"/>
              </a:rPr>
              <a:t> </a:t>
            </a:r>
            <a:r>
              <a:rPr lang="ru-RU" sz="3000" i="1" dirty="0" err="1">
                <a:latin typeface="Times New Roman" pitchFamily="18" charset="0"/>
                <a:cs typeface="Times New Roman" pitchFamily="18" charset="0"/>
              </a:rPr>
              <a:t>береді</a:t>
            </a:r>
            <a:r>
              <a:rPr lang="ru-RU" sz="3000" dirty="0">
                <a:latin typeface="Times New Roman" pitchFamily="18" charset="0"/>
                <a:cs typeface="Times New Roman" pitchFamily="18" charset="0"/>
              </a:rPr>
              <a:t>. </a:t>
            </a:r>
            <a:endParaRPr lang="x-none" sz="3000" dirty="0">
              <a:solidFill>
                <a:schemeClr val="tx2">
                  <a:lumMod val="75000"/>
                </a:schemeClr>
              </a:solidFill>
              <a:latin typeface="Times New Roman" pitchFamily="18" charset="0"/>
              <a:cs typeface="Times New Roman" pitchFamily="18" charset="0"/>
            </a:endParaRPr>
          </a:p>
        </p:txBody>
      </p:sp>
      <p:pic>
        <p:nvPicPr>
          <p:cNvPr id="2050" name="Picture 2" descr="https://careermetis.com/wp-content/uploads/E-Learn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8818" y="284205"/>
            <a:ext cx="5105550" cy="5778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77377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B19AD2D-8107-44BC-9138-9AD8DD1DEE43}"/>
              </a:ext>
            </a:extLst>
          </p:cNvPr>
          <p:cNvSpPr>
            <a:spLocks noGrp="1"/>
          </p:cNvSpPr>
          <p:nvPr>
            <p:ph type="title"/>
          </p:nvPr>
        </p:nvSpPr>
        <p:spPr>
          <a:xfrm>
            <a:off x="2178255" y="177543"/>
            <a:ext cx="8911687" cy="1280890"/>
          </a:xfrm>
        </p:spPr>
        <p:txBody>
          <a:bodyPr>
            <a:noAutofit/>
          </a:bodyPr>
          <a:lstStyle/>
          <a:p>
            <a:r>
              <a:rPr lang="x-none" dirty="0" err="1">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Қашықтықтан</a:t>
            </a:r>
            <a:r>
              <a:rPr lang="x-none" dirty="0">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x-none" dirty="0" err="1">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оқыту</a:t>
            </a:r>
            <a:r>
              <a:rPr lang="x-none" dirty="0">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x-none" dirty="0" err="1">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технологиясының</a:t>
            </a:r>
            <a:r>
              <a:rPr lang="x-none" dirty="0">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x-none" dirty="0" err="1">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артықшылықтары</a:t>
            </a:r>
            <a:r>
              <a:rPr lang="x-none" dirty="0">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x-none" dirty="0">
                <a:effectLst/>
                <a:latin typeface="Times New Roman" panose="02020603050405020304" pitchFamily="18" charset="0"/>
                <a:ea typeface="Calibri" panose="020F0502020204030204" pitchFamily="34" charset="0"/>
                <a:cs typeface="Times New Roman" panose="02020603050405020304" pitchFamily="18" charset="0"/>
              </a:rPr>
              <a:t/>
            </a:r>
            <a:br>
              <a:rPr lang="x-none" dirty="0">
                <a:effectLst/>
                <a:latin typeface="Times New Roman" panose="02020603050405020304" pitchFamily="18" charset="0"/>
                <a:ea typeface="Calibri" panose="020F0502020204030204" pitchFamily="34" charset="0"/>
                <a:cs typeface="Times New Roman" panose="02020603050405020304" pitchFamily="18" charset="0"/>
              </a:rPr>
            </a:br>
            <a:endParaRPr lang="x-none" dirty="0">
              <a:latin typeface="Times New Roman" panose="02020603050405020304" pitchFamily="18" charset="0"/>
              <a:cs typeface="Times New Roman" panose="02020603050405020304" pitchFamily="18" charset="0"/>
            </a:endParaRPr>
          </a:p>
        </p:txBody>
      </p:sp>
      <p:graphicFrame>
        <p:nvGraphicFramePr>
          <p:cNvPr id="4" name="Объект 3">
            <a:extLst>
              <a:ext uri="{FF2B5EF4-FFF2-40B4-BE49-F238E27FC236}">
                <a16:creationId xmlns:a16="http://schemas.microsoft.com/office/drawing/2014/main" xmlns="" id="{AD38DFCB-7B04-4FF1-AE7B-90901246ED04}"/>
              </a:ext>
            </a:extLst>
          </p:cNvPr>
          <p:cNvGraphicFramePr>
            <a:graphicFrameLocks noGrp="1"/>
          </p:cNvGraphicFramePr>
          <p:nvPr>
            <p:ph idx="1"/>
            <p:extLst>
              <p:ext uri="{D42A27DB-BD31-4B8C-83A1-F6EECF244321}">
                <p14:modId xmlns:p14="http://schemas.microsoft.com/office/powerpoint/2010/main" val="2006344443"/>
              </p:ext>
            </p:extLst>
          </p:nvPr>
        </p:nvGraphicFramePr>
        <p:xfrm>
          <a:off x="1472794" y="1552687"/>
          <a:ext cx="7703102" cy="20130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3">
            <a:extLst>
              <a:ext uri="{FF2B5EF4-FFF2-40B4-BE49-F238E27FC236}">
                <a16:creationId xmlns:a16="http://schemas.microsoft.com/office/drawing/2014/main" xmlns="" id="{F34A9A35-3719-44A8-95E8-2D223C86C8DF}"/>
              </a:ext>
            </a:extLst>
          </p:cNvPr>
          <p:cNvGraphicFramePr>
            <a:graphicFrameLocks/>
          </p:cNvGraphicFramePr>
          <p:nvPr>
            <p:extLst>
              <p:ext uri="{D42A27DB-BD31-4B8C-83A1-F6EECF244321}">
                <p14:modId xmlns:p14="http://schemas.microsoft.com/office/powerpoint/2010/main" val="3238954607"/>
              </p:ext>
            </p:extLst>
          </p:nvPr>
        </p:nvGraphicFramePr>
        <p:xfrm>
          <a:off x="1472793" y="3660039"/>
          <a:ext cx="7703103" cy="193512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pSp>
        <p:nvGrpSpPr>
          <p:cNvPr id="23" name="Группа 22">
            <a:extLst>
              <a:ext uri="{FF2B5EF4-FFF2-40B4-BE49-F238E27FC236}">
                <a16:creationId xmlns:a16="http://schemas.microsoft.com/office/drawing/2014/main" xmlns="" id="{7753C300-4239-462B-A66D-47D640662627}"/>
              </a:ext>
            </a:extLst>
          </p:cNvPr>
          <p:cNvGrpSpPr/>
          <p:nvPr/>
        </p:nvGrpSpPr>
        <p:grpSpPr>
          <a:xfrm>
            <a:off x="2854201" y="5689419"/>
            <a:ext cx="5122563" cy="552758"/>
            <a:chOff x="1428459" y="1382131"/>
            <a:chExt cx="5122563" cy="552758"/>
          </a:xfrm>
        </p:grpSpPr>
        <p:sp>
          <p:nvSpPr>
            <p:cNvPr id="21" name="Стрелка: пятиугольник 20">
              <a:extLst>
                <a:ext uri="{FF2B5EF4-FFF2-40B4-BE49-F238E27FC236}">
                  <a16:creationId xmlns:a16="http://schemas.microsoft.com/office/drawing/2014/main" xmlns="" id="{CBB31DCD-CB2B-410A-A6E4-838797F2E037}"/>
                </a:ext>
              </a:extLst>
            </p:cNvPr>
            <p:cNvSpPr/>
            <p:nvPr/>
          </p:nvSpPr>
          <p:spPr>
            <a:xfrm rot="10800000">
              <a:off x="1428459" y="1382131"/>
              <a:ext cx="5122563" cy="552758"/>
            </a:xfrm>
            <a:prstGeom prst="homePlate">
              <a:avLst/>
            </a:prstGeom>
            <a:solidFill>
              <a:schemeClr val="tx2"/>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Стрелка: пятиугольник 4">
              <a:extLst>
                <a:ext uri="{FF2B5EF4-FFF2-40B4-BE49-F238E27FC236}">
                  <a16:creationId xmlns:a16="http://schemas.microsoft.com/office/drawing/2014/main" xmlns="" id="{06386730-C54F-42EF-BBB2-5AC794636DB3}"/>
                </a:ext>
              </a:extLst>
            </p:cNvPr>
            <p:cNvSpPr txBox="1"/>
            <p:nvPr/>
          </p:nvSpPr>
          <p:spPr>
            <a:xfrm>
              <a:off x="1566648" y="1382131"/>
              <a:ext cx="4984374" cy="55275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3751" tIns="60960" rIns="113792" bIns="60960" numCol="1" spcCol="1270" anchor="ctr" anchorCtr="0">
              <a:noAutofit/>
            </a:bodyPr>
            <a:lstStyle/>
            <a:p>
              <a:pPr marL="0" lvl="0" indent="0" algn="ctr" defTabSz="711200">
                <a:lnSpc>
                  <a:spcPct val="90000"/>
                </a:lnSpc>
                <a:spcBef>
                  <a:spcPct val="0"/>
                </a:spcBef>
                <a:spcAft>
                  <a:spcPct val="35000"/>
                </a:spcAft>
                <a:buSzPts val="1000"/>
                <a:buFont typeface="Symbol" panose="05050102010706020507" pitchFamily="18" charset="2"/>
                <a:buNone/>
              </a:pPr>
              <a:r>
                <a:rPr lang="x-none" sz="1600" dirty="0" err="1">
                  <a:solidFill>
                    <a:schemeClr val="bg2"/>
                  </a:solidFill>
                  <a:effectLst/>
                  <a:latin typeface="Times New Roman" panose="02020603050405020304" pitchFamily="18" charset="0"/>
                  <a:ea typeface="Times New Roman" panose="02020603050405020304" pitchFamily="18" charset="0"/>
                </a:rPr>
                <a:t>Денсаулық</a:t>
              </a:r>
              <a:r>
                <a:rPr lang="x-none" sz="1600" dirty="0">
                  <a:solidFill>
                    <a:schemeClr val="bg2"/>
                  </a:solidFill>
                  <a:effectLst/>
                  <a:latin typeface="Times New Roman" panose="02020603050405020304" pitchFamily="18" charset="0"/>
                  <a:ea typeface="Times New Roman" panose="02020603050405020304" pitchFamily="18" charset="0"/>
                </a:rPr>
                <a:t> </a:t>
              </a:r>
              <a:r>
                <a:rPr lang="x-none" sz="1600" dirty="0" err="1">
                  <a:solidFill>
                    <a:schemeClr val="bg2"/>
                  </a:solidFill>
                  <a:effectLst/>
                  <a:latin typeface="Times New Roman" panose="02020603050405020304" pitchFamily="18" charset="0"/>
                  <a:ea typeface="Times New Roman" panose="02020603050405020304" pitchFamily="18" charset="0"/>
                </a:rPr>
                <a:t>күйі</a:t>
              </a:r>
              <a:r>
                <a:rPr lang="x-none" sz="1600" dirty="0">
                  <a:solidFill>
                    <a:schemeClr val="bg2"/>
                  </a:solidFill>
                  <a:effectLst/>
                  <a:latin typeface="Times New Roman" panose="02020603050405020304" pitchFamily="18" charset="0"/>
                  <a:ea typeface="Times New Roman" panose="02020603050405020304" pitchFamily="18" charset="0"/>
                </a:rPr>
                <a:t> </a:t>
              </a:r>
              <a:r>
                <a:rPr lang="x-none" sz="1600" dirty="0" err="1">
                  <a:solidFill>
                    <a:schemeClr val="bg2"/>
                  </a:solidFill>
                  <a:effectLst/>
                  <a:latin typeface="Times New Roman" panose="02020603050405020304" pitchFamily="18" charset="0"/>
                  <a:ea typeface="Times New Roman" panose="02020603050405020304" pitchFamily="18" charset="0"/>
                </a:rPr>
                <a:t>бойынша</a:t>
              </a:r>
              <a:r>
                <a:rPr lang="x-none" sz="1600" dirty="0">
                  <a:solidFill>
                    <a:schemeClr val="bg2"/>
                  </a:solidFill>
                  <a:effectLst/>
                  <a:latin typeface="Times New Roman" panose="02020603050405020304" pitchFamily="18" charset="0"/>
                  <a:ea typeface="Times New Roman" panose="02020603050405020304" pitchFamily="18" charset="0"/>
                </a:rPr>
                <a:t> </a:t>
              </a:r>
              <a:r>
                <a:rPr lang="x-none" sz="1600" dirty="0" err="1">
                  <a:solidFill>
                    <a:schemeClr val="bg2"/>
                  </a:solidFill>
                  <a:effectLst/>
                  <a:latin typeface="Times New Roman" panose="02020603050405020304" pitchFamily="18" charset="0"/>
                  <a:ea typeface="Times New Roman" panose="02020603050405020304" pitchFamily="18" charset="0"/>
                </a:rPr>
                <a:t>шектеулер</a:t>
              </a:r>
              <a:r>
                <a:rPr lang="x-none" sz="1600" dirty="0">
                  <a:solidFill>
                    <a:schemeClr val="bg2"/>
                  </a:solidFill>
                  <a:effectLst/>
                  <a:latin typeface="Times New Roman" panose="02020603050405020304" pitchFamily="18" charset="0"/>
                  <a:ea typeface="Times New Roman" panose="02020603050405020304" pitchFamily="18" charset="0"/>
                </a:rPr>
                <a:t> </a:t>
              </a:r>
              <a:r>
                <a:rPr lang="x-none" sz="1600" dirty="0" err="1">
                  <a:solidFill>
                    <a:schemeClr val="bg2"/>
                  </a:solidFill>
                  <a:effectLst/>
                  <a:latin typeface="Times New Roman" panose="02020603050405020304" pitchFamily="18" charset="0"/>
                  <a:ea typeface="Times New Roman" panose="02020603050405020304" pitchFamily="18" charset="0"/>
                </a:rPr>
                <a:t>жоқ</a:t>
              </a:r>
              <a:endParaRPr lang="x-none" sz="1600" kern="1200" dirty="0">
                <a:solidFill>
                  <a:schemeClr val="bg2"/>
                </a:solidFill>
                <a:latin typeface="Times New Roman" panose="02020603050405020304" pitchFamily="18" charset="0"/>
                <a:cs typeface="Times New Roman" panose="02020603050405020304" pitchFamily="18" charset="0"/>
              </a:endParaRPr>
            </a:p>
          </p:txBody>
        </p:sp>
      </p:grpSp>
      <p:sp>
        <p:nvSpPr>
          <p:cNvPr id="33" name="Овал 32">
            <a:extLst>
              <a:ext uri="{FF2B5EF4-FFF2-40B4-BE49-F238E27FC236}">
                <a16:creationId xmlns:a16="http://schemas.microsoft.com/office/drawing/2014/main" xmlns="" id="{593C4486-2505-42BA-B046-6589FA511538}"/>
              </a:ext>
            </a:extLst>
          </p:cNvPr>
          <p:cNvSpPr/>
          <p:nvPr/>
        </p:nvSpPr>
        <p:spPr>
          <a:xfrm>
            <a:off x="2646916" y="5689419"/>
            <a:ext cx="552758" cy="552758"/>
          </a:xfrm>
          <a:prstGeom prst="ellipse">
            <a:avLst/>
          </a:prstGeom>
          <a:blipFill rotWithShape="1">
            <a:blip r:embed="rId12"/>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25264297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B19AD2D-8107-44BC-9138-9AD8DD1DEE43}"/>
              </a:ext>
            </a:extLst>
          </p:cNvPr>
          <p:cNvSpPr>
            <a:spLocks noGrp="1"/>
          </p:cNvSpPr>
          <p:nvPr>
            <p:ph type="title"/>
          </p:nvPr>
        </p:nvSpPr>
        <p:spPr>
          <a:xfrm>
            <a:off x="2178255" y="2557849"/>
            <a:ext cx="8911687" cy="2792627"/>
          </a:xfrm>
        </p:spPr>
        <p:txBody>
          <a:bodyPr>
            <a:noAutofit/>
          </a:bodyPr>
          <a:lstStyle/>
          <a:p>
            <a:pPr algn="ctr"/>
            <a:r>
              <a:rPr lang="kk-KZ" sz="8000" i="1" dirty="0" smtClean="0">
                <a:effectLst/>
                <a:latin typeface="Times New Roman" panose="02020603050405020304" pitchFamily="18" charset="0"/>
                <a:ea typeface="Times New Roman" panose="02020603050405020304" pitchFamily="18" charset="0"/>
                <a:cs typeface="Times New Roman" panose="02020603050405020304" pitchFamily="18" charset="0"/>
              </a:rPr>
              <a:t>Назарларыңызға  рахмет!</a:t>
            </a:r>
            <a:r>
              <a:rPr lang="x-none" sz="8000" dirty="0">
                <a:effectLst/>
                <a:latin typeface="Times New Roman" panose="02020603050405020304" pitchFamily="18" charset="0"/>
                <a:ea typeface="Calibri" panose="020F0502020204030204" pitchFamily="34" charset="0"/>
                <a:cs typeface="Times New Roman" panose="02020603050405020304" pitchFamily="18" charset="0"/>
              </a:rPr>
              <a:t/>
            </a:r>
            <a:br>
              <a:rPr lang="x-none" sz="8000" dirty="0">
                <a:effectLst/>
                <a:latin typeface="Times New Roman" panose="02020603050405020304" pitchFamily="18" charset="0"/>
                <a:ea typeface="Calibri" panose="020F0502020204030204" pitchFamily="34" charset="0"/>
                <a:cs typeface="Times New Roman" panose="02020603050405020304" pitchFamily="18" charset="0"/>
              </a:rPr>
            </a:br>
            <a:endParaRPr lang="x-none" sz="8000" dirty="0">
              <a:latin typeface="Times New Roman" panose="02020603050405020304" pitchFamily="18" charset="0"/>
              <a:cs typeface="Times New Roman" panose="02020603050405020304" pitchFamily="18" charset="0"/>
            </a:endParaRPr>
          </a:p>
        </p:txBody>
      </p:sp>
      <p:graphicFrame>
        <p:nvGraphicFramePr>
          <p:cNvPr id="5" name="Объект 3">
            <a:extLst>
              <a:ext uri="{FF2B5EF4-FFF2-40B4-BE49-F238E27FC236}">
                <a16:creationId xmlns:a16="http://schemas.microsoft.com/office/drawing/2014/main" xmlns="" id="{F34A9A35-3719-44A8-95E8-2D223C86C8DF}"/>
              </a:ext>
            </a:extLst>
          </p:cNvPr>
          <p:cNvGraphicFramePr>
            <a:graphicFrameLocks/>
          </p:cNvGraphicFramePr>
          <p:nvPr>
            <p:extLst>
              <p:ext uri="{D42A27DB-BD31-4B8C-83A1-F6EECF244321}">
                <p14:modId xmlns:p14="http://schemas.microsoft.com/office/powerpoint/2010/main" val="2584558894"/>
              </p:ext>
            </p:extLst>
          </p:nvPr>
        </p:nvGraphicFramePr>
        <p:xfrm>
          <a:off x="1472793" y="3660039"/>
          <a:ext cx="7703103" cy="1935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9754828"/>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129</TotalTime>
  <Words>306</Words>
  <Application>Microsoft Office PowerPoint</Application>
  <PresentationFormat>Произвольный</PresentationFormat>
  <Paragraphs>41</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Легкий дым</vt:lpstr>
      <vt:lpstr>Қашықтан оқытудың ерекшеліктері мен түрлері және оны тиімді ұйымдастыру. </vt:lpstr>
      <vt:lpstr>Презентация PowerPoint</vt:lpstr>
      <vt:lpstr>Қашықтықтан оқытудың түрлері</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Қашықтықтан оқыту технологиясының артықшылықтары: </vt:lpstr>
      <vt:lpstr>Назарларыңызға  рахмет!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Қашықтан оқытудың ерекшеліктері мен түрлері және оны тиімді ұйымдастыру.</dc:title>
  <dc:creator>Куанышбек Мамай</dc:creator>
  <cp:lastModifiedBy>win</cp:lastModifiedBy>
  <cp:revision>14</cp:revision>
  <dcterms:created xsi:type="dcterms:W3CDTF">2020-08-14T08:26:37Z</dcterms:created>
  <dcterms:modified xsi:type="dcterms:W3CDTF">2020-08-17T07:53:21Z</dcterms:modified>
</cp:coreProperties>
</file>