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37590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012684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270523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939614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520142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213025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183192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3431427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k-KZ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41476029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2616964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53687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kk-KZ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kk-KZ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16C59B-C5CB-4528-B209-7809CFE25E86}" type="datetimeFigureOut">
              <a:rPr lang="kk-KZ" smtClean="0"/>
              <a:t>05.05.2019</a:t>
            </a:fld>
            <a:endParaRPr lang="kk-KZ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k-KZ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035196-23C3-4F46-B187-9E767A88B9D1}" type="slidenum">
              <a:rPr lang="kk-KZ" smtClean="0"/>
              <a:t>‹#›</a:t>
            </a:fld>
            <a:endParaRPr lang="kk-KZ"/>
          </a:p>
        </p:txBody>
      </p:sp>
    </p:spTree>
    <p:extLst>
      <p:ext uri="{BB962C8B-B14F-4D97-AF65-F5344CB8AC3E}">
        <p14:creationId xmlns:p14="http://schemas.microsoft.com/office/powerpoint/2010/main" val="1889026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informatics-lesson.ru/c/switch.ph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3045293"/>
            <a:ext cx="12035118" cy="2387600"/>
          </a:xfrm>
        </p:spPr>
        <p:txBody>
          <a:bodyPr>
            <a:noAutofit/>
          </a:bodyPr>
          <a:lstStyle/>
          <a:p>
            <a:r>
              <a:rPr lang="kk-KZ" sz="75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Тармақталушы құрылымды алгоритмдерді бағдарламалау</a:t>
            </a:r>
          </a:p>
        </p:txBody>
      </p:sp>
    </p:spTree>
    <p:extLst>
      <p:ext uri="{BB962C8B-B14F-4D97-AF65-F5344CB8AC3E}">
        <p14:creationId xmlns:p14="http://schemas.microsoft.com/office/powerpoint/2010/main" val="287112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ru-RU" sz="5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5000" b="1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инструкциясы</a:t>
            </a:r>
            <a:endParaRPr lang="kk-KZ" sz="5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dirty="0" err="1" smtClean="0"/>
              <a:t>Бағдарламаны</a:t>
            </a:r>
            <a:r>
              <a:rPr lang="ru-RU" dirty="0" smtClean="0"/>
              <a:t> </a:t>
            </a:r>
            <a:r>
              <a:rPr lang="ru-RU" dirty="0" err="1" smtClean="0"/>
              <a:t>жоспарлаудағы</a:t>
            </a:r>
            <a:r>
              <a:rPr lang="ru-RU" dirty="0" smtClean="0"/>
              <a:t> </a:t>
            </a:r>
            <a:r>
              <a:rPr lang="ru-RU" dirty="0" err="1" smtClean="0"/>
              <a:t>маңызды</a:t>
            </a:r>
            <a:r>
              <a:rPr lang="ru-RU" dirty="0" smtClean="0"/>
              <a:t> </a:t>
            </a:r>
            <a:r>
              <a:rPr lang="ru-RU" dirty="0" err="1" smtClean="0"/>
              <a:t>аспекттердің</a:t>
            </a:r>
            <a:r>
              <a:rPr lang="ru-RU" dirty="0" smtClean="0"/>
              <a:t> </a:t>
            </a:r>
            <a:r>
              <a:rPr lang="ru-RU" dirty="0" err="1" smtClean="0"/>
              <a:t>бірі</a:t>
            </a:r>
            <a:r>
              <a:rPr lang="ru-RU" dirty="0" smtClean="0"/>
              <a:t> </a:t>
            </a:r>
            <a:r>
              <a:rPr lang="ru-RU" dirty="0" err="1" smtClean="0"/>
              <a:t>бұл</a:t>
            </a:r>
            <a:r>
              <a:rPr lang="ru-RU" dirty="0" smtClean="0"/>
              <a:t> </a:t>
            </a:r>
            <a:r>
              <a:rPr lang="ru-RU" dirty="0" err="1" smtClean="0"/>
              <a:t>бағдарламаның</a:t>
            </a:r>
            <a:r>
              <a:rPr lang="ru-RU" dirty="0" smtClean="0"/>
              <a:t> </a:t>
            </a:r>
            <a:r>
              <a:rPr lang="ru-RU" dirty="0" err="1" smtClean="0"/>
              <a:t>бірнеше</a:t>
            </a:r>
            <a:r>
              <a:rPr lang="ru-RU" dirty="0" smtClean="0"/>
              <a:t> </a:t>
            </a:r>
            <a:r>
              <a:rPr lang="ru-RU" dirty="0" err="1" smtClean="0"/>
              <a:t>альтернативалы</a:t>
            </a:r>
            <a:r>
              <a:rPr lang="ru-RU" dirty="0" smtClean="0"/>
              <a:t> </a:t>
            </a:r>
            <a:r>
              <a:rPr lang="ru-RU" dirty="0" err="1" smtClean="0"/>
              <a:t>жауаптардың</a:t>
            </a:r>
            <a:r>
              <a:rPr lang="ru-RU" dirty="0" smtClean="0"/>
              <a:t> </a:t>
            </a:r>
            <a:r>
              <a:rPr lang="ru-RU" dirty="0" err="1" smtClean="0"/>
              <a:t>ішінен</a:t>
            </a:r>
            <a:r>
              <a:rPr lang="ru-RU" dirty="0" smtClean="0"/>
              <a:t> </a:t>
            </a:r>
            <a:r>
              <a:rPr lang="ru-RU" dirty="0" err="1" smtClean="0"/>
              <a:t>біреуін</a:t>
            </a:r>
            <a:r>
              <a:rPr lang="ru-RU" dirty="0" smtClean="0"/>
              <a:t> </a:t>
            </a:r>
            <a:r>
              <a:rPr lang="ru-RU" dirty="0" err="1" smtClean="0"/>
              <a:t>таңдауы</a:t>
            </a:r>
            <a:r>
              <a:rPr lang="ru-RU" dirty="0" smtClean="0"/>
              <a:t> </a:t>
            </a:r>
            <a:r>
              <a:rPr lang="ru-RU" dirty="0" err="1" smtClean="0"/>
              <a:t>болып</a:t>
            </a:r>
            <a:r>
              <a:rPr lang="ru-RU" dirty="0" smtClean="0"/>
              <a:t> </a:t>
            </a:r>
            <a:r>
              <a:rPr lang="ru-RU" dirty="0" err="1" smtClean="0"/>
              <a:t>табылады</a:t>
            </a:r>
            <a:r>
              <a:rPr lang="ru-RU" dirty="0" smtClean="0"/>
              <a:t>. </a:t>
            </a:r>
            <a:r>
              <a:rPr lang="ru-RU" dirty="0" err="1" smtClean="0"/>
              <a:t>Осындай</a:t>
            </a:r>
            <a:r>
              <a:rPr lang="ru-RU" dirty="0" smtClean="0"/>
              <a:t> </a:t>
            </a:r>
            <a:r>
              <a:rPr lang="ru-RU" dirty="0" err="1" smtClean="0"/>
              <a:t>түрдегі</a:t>
            </a:r>
            <a:r>
              <a:rPr lang="ru-RU" dirty="0" smtClean="0"/>
              <a:t> </a:t>
            </a:r>
            <a:r>
              <a:rPr lang="ru-RU" dirty="0" err="1" smtClean="0"/>
              <a:t>алгоритмдерді</a:t>
            </a:r>
            <a:r>
              <a:rPr lang="ru-RU" dirty="0" smtClean="0"/>
              <a:t> </a:t>
            </a:r>
            <a:r>
              <a:rPr lang="ru-RU" dirty="0" err="1" smtClean="0"/>
              <a:t>бағдарламалауда</a:t>
            </a:r>
            <a:r>
              <a:rPr lang="ru-RU" dirty="0" smtClean="0"/>
              <a:t> </a:t>
            </a:r>
            <a:r>
              <a:rPr lang="ru-RU" dirty="0"/>
              <a:t> </a:t>
            </a:r>
            <a:r>
              <a:rPr lang="ru-RU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</a:t>
            </a:r>
            <a:r>
              <a:rPr lang="ru-RU" dirty="0"/>
              <a:t> </a:t>
            </a:r>
            <a:r>
              <a:rPr lang="ru-RU" dirty="0" err="1" smtClean="0"/>
              <a:t>және</a:t>
            </a:r>
            <a:r>
              <a:rPr lang="ru-RU" dirty="0" smtClean="0"/>
              <a:t> </a:t>
            </a:r>
            <a:r>
              <a:rPr lang="ru-RU" dirty="0"/>
              <a:t> </a:t>
            </a:r>
            <a:r>
              <a:rPr lang="ru-RU" b="1" u="sng" dirty="0" err="1" smtClean="0">
                <a:hlinkClick r:id="rId2"/>
              </a:rPr>
              <a:t>switch</a:t>
            </a:r>
            <a:r>
              <a:rPr lang="ru-RU" dirty="0" smtClean="0"/>
              <a:t> </a:t>
            </a:r>
            <a:r>
              <a:rPr lang="ru-RU" dirty="0" err="1" smtClean="0"/>
              <a:t>инструкциялары</a:t>
            </a:r>
            <a:r>
              <a:rPr lang="ru-RU" dirty="0" smtClean="0"/>
              <a:t> </a:t>
            </a:r>
            <a:r>
              <a:rPr lang="ru-RU" dirty="0" err="1" smtClean="0"/>
              <a:t>қолданылады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endParaRPr lang="ru-RU" dirty="0"/>
          </a:p>
          <a:p>
            <a:pPr marL="0" indent="0" algn="just">
              <a:buNone/>
            </a:pPr>
            <a:r>
              <a:rPr lang="ru-RU" b="1" dirty="0" err="1" smtClean="0"/>
              <a:t>if</a:t>
            </a:r>
            <a:r>
              <a:rPr lang="ru-RU" b="1" dirty="0" smtClean="0"/>
              <a:t> </a:t>
            </a:r>
            <a:r>
              <a:rPr lang="ru-RU" b="1" dirty="0" err="1" smtClean="0"/>
              <a:t>инструкциясы</a:t>
            </a:r>
            <a:r>
              <a:rPr lang="ru-RU" b="1" dirty="0" smtClean="0"/>
              <a:t> (</a:t>
            </a:r>
            <a:r>
              <a:rPr lang="ru-RU" b="1" dirty="0" err="1" smtClean="0"/>
              <a:t>шартты</a:t>
            </a:r>
            <a:r>
              <a:rPr lang="ru-RU" b="1" dirty="0" smtClean="0"/>
              <a:t> оператор)</a:t>
            </a:r>
            <a:r>
              <a:rPr lang="ru-RU" dirty="0"/>
              <a:t> </a:t>
            </a:r>
            <a:r>
              <a:rPr lang="ru-RU" dirty="0" err="1" smtClean="0"/>
              <a:t>бағдарламаның</a:t>
            </a:r>
            <a:r>
              <a:rPr lang="ru-RU" dirty="0" smtClean="0"/>
              <a:t> </a:t>
            </a:r>
            <a:r>
              <a:rPr lang="ru-RU" dirty="0" err="1" smtClean="0"/>
              <a:t>екі</a:t>
            </a:r>
            <a:r>
              <a:rPr lang="ru-RU" dirty="0" smtClean="0"/>
              <a:t> </a:t>
            </a:r>
            <a:r>
              <a:rPr lang="ru-RU" dirty="0" err="1" smtClean="0"/>
              <a:t>тармағының</a:t>
            </a:r>
            <a:r>
              <a:rPr lang="ru-RU" dirty="0" smtClean="0"/>
              <a:t> </a:t>
            </a:r>
            <a:r>
              <a:rPr lang="ru-RU" dirty="0" err="1" smtClean="0"/>
              <a:t>бірін</a:t>
            </a:r>
            <a:r>
              <a:rPr lang="ru-RU" dirty="0" smtClean="0"/>
              <a:t> </a:t>
            </a:r>
            <a:r>
              <a:rPr lang="ru-RU" dirty="0" err="1" smtClean="0"/>
              <a:t>таңдауға</a:t>
            </a:r>
            <a:r>
              <a:rPr lang="ru-RU" dirty="0" smtClean="0"/>
              <a:t> </a:t>
            </a:r>
            <a:r>
              <a:rPr lang="ru-RU" dirty="0" err="1" smtClean="0"/>
              <a:t>мүмкіндік</a:t>
            </a:r>
            <a:r>
              <a:rPr lang="ru-RU" dirty="0" smtClean="0"/>
              <a:t> </a:t>
            </a:r>
            <a:r>
              <a:rPr lang="ru-RU" dirty="0" err="1" smtClean="0"/>
              <a:t>береді</a:t>
            </a:r>
            <a:r>
              <a:rPr lang="ru-RU" dirty="0" smtClean="0"/>
              <a:t>. </a:t>
            </a:r>
            <a:r>
              <a:rPr lang="ru-RU" dirty="0" err="1" smtClean="0"/>
              <a:t>Бұл</a:t>
            </a:r>
            <a:r>
              <a:rPr lang="ru-RU" dirty="0" smtClean="0"/>
              <a:t> </a:t>
            </a:r>
            <a:r>
              <a:rPr lang="ru-RU" dirty="0" err="1" smtClean="0"/>
              <a:t>жағдайда</a:t>
            </a:r>
            <a:r>
              <a:rPr lang="ru-RU" dirty="0" smtClean="0"/>
              <a:t> </a:t>
            </a:r>
            <a:r>
              <a:rPr lang="ru-RU" dirty="0" err="1" smtClean="0"/>
              <a:t>қандайда</a:t>
            </a:r>
            <a:r>
              <a:rPr lang="ru-RU" dirty="0" smtClean="0"/>
              <a:t> </a:t>
            </a:r>
            <a:r>
              <a:rPr lang="ru-RU" dirty="0" err="1" smtClean="0"/>
              <a:t>бір</a:t>
            </a:r>
            <a:r>
              <a:rPr lang="ru-RU" dirty="0" smtClean="0"/>
              <a:t> </a:t>
            </a:r>
            <a:r>
              <a:rPr lang="ru-RU" dirty="0" err="1" smtClean="0"/>
              <a:t>инструкцияның</a:t>
            </a:r>
            <a:r>
              <a:rPr lang="ru-RU" dirty="0" smtClean="0"/>
              <a:t> </a:t>
            </a:r>
            <a:r>
              <a:rPr lang="ru-RU" dirty="0" err="1" smtClean="0"/>
              <a:t>орындалуы</a:t>
            </a:r>
            <a:r>
              <a:rPr lang="ru-RU" dirty="0" smtClean="0"/>
              <a:t> (</a:t>
            </a:r>
            <a:r>
              <a:rPr lang="ru-RU" dirty="0" err="1" smtClean="0"/>
              <a:t>немесе</a:t>
            </a:r>
            <a:r>
              <a:rPr lang="ru-RU" dirty="0" smtClean="0"/>
              <a:t> </a:t>
            </a:r>
            <a:r>
              <a:rPr lang="ru-RU" dirty="0" err="1" smtClean="0"/>
              <a:t>орындалмауы</a:t>
            </a:r>
            <a:r>
              <a:rPr lang="ru-RU" dirty="0" smtClean="0"/>
              <a:t> ) </a:t>
            </a:r>
            <a:r>
              <a:rPr lang="ru-RU" dirty="0" err="1" smtClean="0"/>
              <a:t>анықталады</a:t>
            </a:r>
            <a:r>
              <a:rPr lang="ru-RU" dirty="0" smtClean="0"/>
              <a:t>.</a:t>
            </a:r>
            <a:endParaRPr lang="kk-KZ" dirty="0"/>
          </a:p>
        </p:txBody>
      </p:sp>
    </p:spTree>
    <p:extLst>
      <p:ext uri="{BB962C8B-B14F-4D97-AF65-F5344CB8AC3E}">
        <p14:creationId xmlns:p14="http://schemas.microsoft.com/office/powerpoint/2010/main" val="2710102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Структурная схема условной инструкции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902"/>
          <a:stretch/>
        </p:blipFill>
        <p:spPr bwMode="auto">
          <a:xfrm>
            <a:off x="995082" y="117383"/>
            <a:ext cx="10152530" cy="356711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504265" y="3921540"/>
            <a:ext cx="11134164" cy="2605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Aft>
                <a:spcPts val="840"/>
              </a:spcAft>
            </a:pP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нструкциясында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төмендегі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түрлердің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бірі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қолданылуы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мүмкін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5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толық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форма (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суретте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сол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жағындағы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блок):</a:t>
            </a:r>
            <a:endParaRPr lang="ru-RU" sz="25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 fontAlgn="base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ru-RU" sz="2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sz="2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2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инструкция1;</a:t>
            </a:r>
            <a:endParaRPr lang="ru-RU" sz="25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 fontAlgn="base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ru-RU" sz="2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else</a:t>
            </a:r>
            <a:r>
              <a:rPr lang="ru-RU" sz="2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инструкция2;</a:t>
            </a:r>
            <a:endParaRPr lang="ru-RU" sz="25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Aft>
                <a:spcPts val="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толық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емес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формасы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суретте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оң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sz="2500" dirty="0" err="1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жағындағы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 блок</a:t>
            </a:r>
            <a:r>
              <a:rPr lang="ru-RU" sz="2500" dirty="0" smtClean="0">
                <a:solidFill>
                  <a:srgbClr val="333333"/>
                </a:solidFill>
                <a:effectLst/>
                <a:latin typeface="inherit"/>
                <a:ea typeface="Times New Roman" panose="02020603050405020304" pitchFamily="18" charset="0"/>
                <a:cs typeface="Arial" panose="020B0604020202020204" pitchFamily="34" charset="0"/>
              </a:rPr>
              <a:t>):</a:t>
            </a:r>
            <a:endParaRPr lang="ru-RU" sz="25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lvl="1" indent="-285750" algn="just" fontAlgn="base"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914400" algn="l"/>
              </a:tabLst>
            </a:pPr>
            <a:r>
              <a:rPr lang="ru-RU" sz="2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</a:t>
            </a:r>
            <a:r>
              <a:rPr lang="ru-RU" sz="2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sz="2500" b="1" dirty="0" err="1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шарт</a:t>
            </a:r>
            <a:r>
              <a:rPr lang="ru-RU" sz="2500" b="1" dirty="0" smtClean="0">
                <a:solidFill>
                  <a:srgbClr val="01203F"/>
                </a:solidFill>
                <a:effectLst/>
                <a:latin typeface="Courier New" panose="02070309020205020404" pitchFamily="49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инструкция;</a:t>
            </a:r>
            <a:endParaRPr lang="ru-RU" sz="2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698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k-KZ" b="1" dirty="0" smtClean="0"/>
              <a:t>Мысал: </a:t>
            </a:r>
            <a:r>
              <a:rPr lang="kk-KZ" dirty="0" smtClean="0"/>
              <a:t>Шартты инструкцияның көмегімен </a:t>
            </a:r>
            <a:r>
              <a:rPr lang="en-US" dirty="0" smtClean="0"/>
              <a:t>k </a:t>
            </a:r>
            <a:r>
              <a:rPr lang="kk-KZ" dirty="0" smtClean="0"/>
              <a:t>санының жұп-тақтығын анықтау</a:t>
            </a:r>
            <a:endParaRPr lang="kk-KZ" dirty="0"/>
          </a:p>
        </p:txBody>
      </p:sp>
      <p:pic>
        <p:nvPicPr>
          <p:cNvPr id="4" name="Объект 3" descr="Пример использования инструкции if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762" y="1964344"/>
            <a:ext cx="7769038" cy="39254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58876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244102"/>
            <a:ext cx="10515600" cy="872004"/>
          </a:xfrm>
        </p:spPr>
        <p:txBody>
          <a:bodyPr>
            <a:normAutofit/>
          </a:bodyPr>
          <a:lstStyle/>
          <a:p>
            <a:pPr algn="ctr"/>
            <a:r>
              <a:rPr lang="ru-RU" sz="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switch</a:t>
            </a:r>
            <a:r>
              <a:rPr lang="ru-RU" sz="5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0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инструкциясы</a:t>
            </a:r>
            <a:endParaRPr lang="kk-KZ" sz="50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233954"/>
            <a:ext cx="10515600" cy="11461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i="1" dirty="0" err="1" smtClean="0"/>
              <a:t>switch</a:t>
            </a:r>
            <a:r>
              <a:rPr lang="ru-RU" i="1" dirty="0" smtClean="0"/>
              <a:t> </a:t>
            </a:r>
            <a:r>
              <a:rPr lang="ru-RU" i="1" dirty="0" err="1" smtClean="0"/>
              <a:t>инструкциясы</a:t>
            </a:r>
            <a:r>
              <a:rPr lang="ru-RU" i="1" dirty="0" smtClean="0"/>
              <a:t>— </a:t>
            </a:r>
            <a:r>
              <a:rPr lang="ru-RU" i="1" dirty="0" err="1" smtClean="0"/>
              <a:t>бұл</a:t>
            </a:r>
            <a:r>
              <a:rPr lang="ru-RU" i="1" dirty="0" smtClean="0"/>
              <a:t> </a:t>
            </a:r>
            <a:r>
              <a:rPr lang="ru-RU" i="1" dirty="0" err="1" smtClean="0"/>
              <a:t>бірнеше</a:t>
            </a:r>
            <a:r>
              <a:rPr lang="ru-RU" i="1" dirty="0" smtClean="0"/>
              <a:t> </a:t>
            </a:r>
            <a:r>
              <a:rPr lang="ru-RU" i="1" dirty="0" err="1" smtClean="0"/>
              <a:t>алтьтернативалы</a:t>
            </a:r>
            <a:r>
              <a:rPr lang="ru-RU" i="1" dirty="0" smtClean="0"/>
              <a:t> </a:t>
            </a:r>
            <a:r>
              <a:rPr lang="ru-RU" i="1" dirty="0" err="1" smtClean="0"/>
              <a:t>жауаптар</a:t>
            </a:r>
            <a:r>
              <a:rPr lang="ru-RU" i="1" dirty="0" smtClean="0"/>
              <a:t> </a:t>
            </a:r>
            <a:r>
              <a:rPr lang="ru-RU" i="1" dirty="0" err="1" smtClean="0"/>
              <a:t>ішінен</a:t>
            </a:r>
            <a:r>
              <a:rPr lang="ru-RU" i="1" dirty="0" smtClean="0"/>
              <a:t> </a:t>
            </a:r>
            <a:r>
              <a:rPr lang="ru-RU" i="1" dirty="0" err="1" smtClean="0"/>
              <a:t>бір</a:t>
            </a:r>
            <a:r>
              <a:rPr lang="ru-RU" i="1" dirty="0" smtClean="0"/>
              <a:t> </a:t>
            </a:r>
            <a:r>
              <a:rPr lang="ru-RU" i="1" dirty="0" err="1" smtClean="0"/>
              <a:t>жауапты</a:t>
            </a:r>
            <a:r>
              <a:rPr lang="ru-RU" i="1" dirty="0" smtClean="0"/>
              <a:t> </a:t>
            </a:r>
            <a:r>
              <a:rPr lang="ru-RU" i="1" dirty="0" err="1" smtClean="0"/>
              <a:t>таңдауға</a:t>
            </a:r>
            <a:r>
              <a:rPr lang="ru-RU" i="1" dirty="0" smtClean="0"/>
              <a:t> </a:t>
            </a:r>
            <a:r>
              <a:rPr lang="ru-RU" i="1" dirty="0" err="1" smtClean="0"/>
              <a:t>мүмкіндік</a:t>
            </a:r>
            <a:r>
              <a:rPr lang="ru-RU" i="1" dirty="0" smtClean="0"/>
              <a:t> </a:t>
            </a:r>
            <a:r>
              <a:rPr lang="ru-RU" i="1" dirty="0" err="1" smtClean="0"/>
              <a:t>беретін</a:t>
            </a:r>
            <a:r>
              <a:rPr lang="ru-RU" i="1" dirty="0" smtClean="0"/>
              <a:t> </a:t>
            </a:r>
            <a:r>
              <a:rPr lang="ru-RU" i="1" dirty="0" err="1" smtClean="0"/>
              <a:t>тармақталу</a:t>
            </a:r>
            <a:r>
              <a:rPr lang="ru-RU" i="1" dirty="0" smtClean="0"/>
              <a:t> </a:t>
            </a:r>
            <a:r>
              <a:rPr lang="ru-RU" i="1" dirty="0" err="1" smtClean="0"/>
              <a:t>структурасы</a:t>
            </a:r>
            <a:r>
              <a:rPr lang="ru-RU" i="1" dirty="0" smtClean="0"/>
              <a:t>.</a:t>
            </a:r>
            <a:endParaRPr lang="kk-KZ" dirty="0"/>
          </a:p>
        </p:txBody>
      </p:sp>
      <p:pic>
        <p:nvPicPr>
          <p:cNvPr id="4" name="Рисунок 3" descr="Структурная схема инструкции switch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027"/>
          <a:stretch/>
        </p:blipFill>
        <p:spPr bwMode="auto">
          <a:xfrm>
            <a:off x="2003612" y="2497977"/>
            <a:ext cx="7947212" cy="40641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02862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С++ </a:t>
            </a:r>
            <a:r>
              <a:rPr lang="ru-RU" sz="3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бағдарламалау</a:t>
            </a:r>
            <a:r>
              <a:rPr lang="ru-RU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5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тілінде</a:t>
            </a:r>
            <a:r>
              <a:rPr lang="ru-RU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switch </a:t>
            </a:r>
            <a:r>
              <a:rPr lang="kk-KZ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инструкциясын жазудың жалпы форматы төмендегіше</a:t>
            </a:r>
            <a:r>
              <a:rPr lang="ru-RU" sz="35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kk-KZ" sz="35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 fontAlgn="base"/>
            <a:r>
              <a:rPr lang="ru-RU" b="1" dirty="0" err="1"/>
              <a:t>switch</a:t>
            </a:r>
            <a:r>
              <a:rPr lang="ru-RU" b="1" dirty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(</a:t>
            </a:r>
            <a:r>
              <a:rPr lang="ru-RU" b="1" dirty="0" err="1" smtClean="0">
                <a:solidFill>
                  <a:srgbClr val="FF0000"/>
                </a:solidFill>
              </a:rPr>
              <a:t>өрнек</a:t>
            </a:r>
            <a:r>
              <a:rPr lang="ru-RU" b="1" dirty="0" smtClean="0">
                <a:solidFill>
                  <a:srgbClr val="FF0000"/>
                </a:solidFill>
              </a:rPr>
              <a:t>) </a:t>
            </a:r>
            <a:r>
              <a:rPr lang="ru-RU" b="1" dirty="0"/>
              <a:t>{</a:t>
            </a:r>
            <a:endParaRPr lang="ru-RU" dirty="0"/>
          </a:p>
          <a:p>
            <a:pPr lvl="0" fontAlgn="base"/>
            <a:r>
              <a:rPr lang="ru-RU" b="1" dirty="0" err="1"/>
              <a:t>case</a:t>
            </a:r>
            <a:r>
              <a:rPr lang="ru-RU" b="1" dirty="0"/>
              <a:t> </a:t>
            </a:r>
            <a:r>
              <a:rPr lang="ru-RU" b="1" dirty="0">
                <a:solidFill>
                  <a:schemeClr val="accent1"/>
                </a:solidFill>
              </a:rPr>
              <a:t>константа1</a:t>
            </a:r>
            <a:r>
              <a:rPr lang="ru-RU" b="1" dirty="0" smtClean="0"/>
              <a:t>:  </a:t>
            </a:r>
            <a:r>
              <a:rPr lang="en-US" b="1" dirty="0"/>
              <a:t>{</a:t>
            </a:r>
            <a:r>
              <a:rPr lang="ru-RU" dirty="0" err="1" smtClean="0"/>
              <a:t>инструкциялар</a:t>
            </a:r>
            <a:r>
              <a:rPr lang="ru-RU" dirty="0" smtClean="0"/>
              <a:t> </a:t>
            </a:r>
            <a:r>
              <a:rPr lang="ru-RU" dirty="0" err="1" smtClean="0"/>
              <a:t>тізбегі</a:t>
            </a:r>
            <a:r>
              <a:rPr lang="en-US" dirty="0"/>
              <a:t>}</a:t>
            </a:r>
            <a:r>
              <a:rPr lang="ru-RU" dirty="0" smtClean="0"/>
              <a:t>  </a:t>
            </a:r>
            <a:r>
              <a:rPr lang="ru-RU" b="1" dirty="0" err="1" smtClean="0"/>
              <a:t>break</a:t>
            </a:r>
            <a:r>
              <a:rPr lang="ru-RU" b="1" dirty="0"/>
              <a:t>;</a:t>
            </a:r>
            <a:endParaRPr lang="ru-RU" dirty="0"/>
          </a:p>
          <a:p>
            <a:pPr lvl="0" fontAlgn="base"/>
            <a:r>
              <a:rPr lang="ru-RU" b="1" dirty="0" err="1"/>
              <a:t>case</a:t>
            </a:r>
            <a:r>
              <a:rPr lang="ru-RU" b="1" dirty="0"/>
              <a:t> </a:t>
            </a:r>
            <a:r>
              <a:rPr lang="ru-RU" b="1" dirty="0">
                <a:solidFill>
                  <a:schemeClr val="accent1"/>
                </a:solidFill>
              </a:rPr>
              <a:t>константа2</a:t>
            </a:r>
            <a:r>
              <a:rPr lang="ru-RU" b="1" dirty="0" smtClean="0"/>
              <a:t>: </a:t>
            </a:r>
            <a:r>
              <a:rPr lang="en-US" b="1" dirty="0" smtClean="0"/>
              <a:t> {</a:t>
            </a:r>
            <a:r>
              <a:rPr lang="ru-RU" dirty="0" err="1" smtClean="0"/>
              <a:t>инструкциялар</a:t>
            </a:r>
            <a:r>
              <a:rPr lang="ru-RU" dirty="0" smtClean="0"/>
              <a:t> </a:t>
            </a:r>
            <a:r>
              <a:rPr lang="ru-RU" dirty="0" err="1" smtClean="0"/>
              <a:t>тізбегі</a:t>
            </a:r>
            <a:r>
              <a:rPr lang="en-US" dirty="0" smtClean="0"/>
              <a:t>}</a:t>
            </a:r>
            <a:r>
              <a:rPr lang="ru-RU" dirty="0" smtClean="0"/>
              <a:t>  </a:t>
            </a:r>
            <a:r>
              <a:rPr lang="ru-RU" b="1" dirty="0" err="1" smtClean="0"/>
              <a:t>break</a:t>
            </a:r>
            <a:r>
              <a:rPr lang="ru-RU" b="1" dirty="0"/>
              <a:t>;</a:t>
            </a:r>
            <a:endParaRPr lang="ru-RU" dirty="0"/>
          </a:p>
          <a:p>
            <a:pPr lvl="0" fontAlgn="base"/>
            <a:r>
              <a:rPr lang="ru-RU" dirty="0"/>
              <a:t>. . .</a:t>
            </a:r>
          </a:p>
          <a:p>
            <a:pPr lvl="0" fontAlgn="base"/>
            <a:r>
              <a:rPr lang="ru-RU" b="1" dirty="0" err="1" smtClean="0"/>
              <a:t>case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chemeClr val="accent1"/>
                </a:solidFill>
              </a:rPr>
              <a:t>константа</a:t>
            </a:r>
            <a:r>
              <a:rPr lang="en-US" b="1" dirty="0" smtClean="0">
                <a:solidFill>
                  <a:schemeClr val="accent1"/>
                </a:solidFill>
              </a:rPr>
              <a:t> n</a:t>
            </a:r>
            <a:r>
              <a:rPr lang="ru-RU" b="1" dirty="0" smtClean="0"/>
              <a:t>: </a:t>
            </a:r>
            <a:r>
              <a:rPr lang="en-US" b="1" dirty="0" smtClean="0"/>
              <a:t>{</a:t>
            </a:r>
            <a:r>
              <a:rPr lang="ru-RU" dirty="0" err="1" smtClean="0"/>
              <a:t>инструкциялар</a:t>
            </a:r>
            <a:r>
              <a:rPr lang="ru-RU" dirty="0" smtClean="0"/>
              <a:t> </a:t>
            </a:r>
            <a:r>
              <a:rPr lang="ru-RU" dirty="0" err="1" smtClean="0"/>
              <a:t>тізбегі</a:t>
            </a:r>
            <a:r>
              <a:rPr lang="en-US" dirty="0" smtClean="0"/>
              <a:t>}</a:t>
            </a:r>
            <a:r>
              <a:rPr lang="ru-RU" dirty="0" smtClean="0"/>
              <a:t>  </a:t>
            </a:r>
            <a:r>
              <a:rPr lang="ru-RU" b="1" dirty="0" err="1" smtClean="0"/>
              <a:t>break</a:t>
            </a:r>
            <a:r>
              <a:rPr lang="ru-RU" b="1" dirty="0" smtClean="0"/>
              <a:t>;</a:t>
            </a:r>
            <a:endParaRPr lang="ru-RU" b="1" dirty="0" smtClean="0"/>
          </a:p>
          <a:p>
            <a:pPr lvl="0" fontAlgn="base"/>
            <a:r>
              <a:rPr lang="ru-RU" b="1" dirty="0" err="1" smtClean="0"/>
              <a:t>default</a:t>
            </a:r>
            <a:r>
              <a:rPr lang="ru-RU" b="1" dirty="0" smtClean="0"/>
              <a:t>:</a:t>
            </a:r>
            <a:r>
              <a:rPr lang="en-US" b="1" dirty="0" smtClean="0"/>
              <a:t> </a:t>
            </a:r>
            <a:r>
              <a:rPr lang="en-US" b="1" dirty="0" smtClean="0"/>
              <a:t>{</a:t>
            </a:r>
            <a:r>
              <a:rPr lang="ru-RU" dirty="0" err="1" smtClean="0"/>
              <a:t>инструкциялар</a:t>
            </a:r>
            <a:r>
              <a:rPr lang="ru-RU" dirty="0" smtClean="0"/>
              <a:t> </a:t>
            </a:r>
            <a:r>
              <a:rPr lang="ru-RU" dirty="0" err="1" smtClean="0"/>
              <a:t>тізбегі</a:t>
            </a:r>
            <a:r>
              <a:rPr lang="en-US" dirty="0" smtClean="0"/>
              <a:t>}</a:t>
            </a:r>
            <a:endParaRPr lang="ru-RU" dirty="0"/>
          </a:p>
          <a:p>
            <a:pPr lvl="0" fontAlgn="base"/>
            <a:r>
              <a:rPr lang="ru-RU" dirty="0" smtClean="0"/>
              <a:t>}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49116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05435" y="225425"/>
            <a:ext cx="10000129" cy="1320987"/>
          </a:xfrm>
        </p:spPr>
        <p:txBody>
          <a:bodyPr/>
          <a:lstStyle/>
          <a:p>
            <a:pPr marL="0" indent="0">
              <a:buNone/>
            </a:pPr>
            <a:r>
              <a:rPr lang="kk-KZ" dirty="0" smtClean="0">
                <a:solidFill>
                  <a:srgbClr val="FF0000"/>
                </a:solidFill>
              </a:rPr>
              <a:t>Мысал:  </a:t>
            </a: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kk-KZ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және </a:t>
            </a:r>
            <a:r>
              <a:rPr lang="en-US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</a:t>
            </a:r>
            <a:r>
              <a:rPr lang="kk-KZ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бүтін сандарын қосу, азайту, көбейту және бүтінге бөлу арифметикалық амалдарын орындайтын </a:t>
            </a:r>
            <a:r>
              <a:rPr lang="ru-RU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калькулятор </a:t>
            </a:r>
            <a:r>
              <a:rPr lang="ru-RU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бағдарламасын</a:t>
            </a:r>
            <a:r>
              <a:rPr lang="ru-RU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құрыңыз</a:t>
            </a:r>
            <a:r>
              <a:rPr lang="ru-RU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kk-KZ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Рисунок 3" descr="Пример использования инструкции switch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623" y="1690687"/>
            <a:ext cx="8808944" cy="51673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3744761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169</Words>
  <Application>Microsoft Office PowerPoint</Application>
  <PresentationFormat>Широкоэкранный</PresentationFormat>
  <Paragraphs>23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5" baseType="lpstr">
      <vt:lpstr>Arial</vt:lpstr>
      <vt:lpstr>Calibri</vt:lpstr>
      <vt:lpstr>Calibri Light</vt:lpstr>
      <vt:lpstr>Courier New</vt:lpstr>
      <vt:lpstr>inherit</vt:lpstr>
      <vt:lpstr>Symbol</vt:lpstr>
      <vt:lpstr>Times New Roman</vt:lpstr>
      <vt:lpstr>Тема Office</vt:lpstr>
      <vt:lpstr>Тармақталушы құрылымды алгоритмдерді бағдарламалау</vt:lpstr>
      <vt:lpstr>if  инструкциясы</vt:lpstr>
      <vt:lpstr>Презентация PowerPoint</vt:lpstr>
      <vt:lpstr>Мысал: Шартты инструкцияның көмегімен k санының жұп-тақтығын анықтау</vt:lpstr>
      <vt:lpstr>switch инструкциясы</vt:lpstr>
      <vt:lpstr>С++ бағдарламалау тілінде switch инструкциясын жазудың жалпы форматы төмендегіше: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Тармақталушы құрылымды алгоритмдерді бағдарламалау</dc:title>
  <dc:creator>Ауданов_МК</dc:creator>
  <cp:lastModifiedBy>Ауданов_МК</cp:lastModifiedBy>
  <cp:revision>7</cp:revision>
  <dcterms:created xsi:type="dcterms:W3CDTF">2019-05-05T11:47:27Z</dcterms:created>
  <dcterms:modified xsi:type="dcterms:W3CDTF">2019-05-05T14:03:10Z</dcterms:modified>
</cp:coreProperties>
</file>