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56" r:id="rId2"/>
    <p:sldId id="257" r:id="rId3"/>
    <p:sldId id="258" r:id="rId4"/>
    <p:sldId id="259" r:id="rId5"/>
    <p:sldId id="260" r:id="rId6"/>
    <p:sldId id="261" r:id="rId7"/>
    <p:sldId id="262" r:id="rId8"/>
    <p:sldId id="264" r:id="rId9"/>
    <p:sldId id="275" r:id="rId10"/>
    <p:sldId id="276" r:id="rId11"/>
    <p:sldId id="267" r:id="rId12"/>
    <p:sldId id="273" r:id="rId13"/>
    <p:sldId id="272" r:id="rId14"/>
    <p:sldId id="271" r:id="rId15"/>
    <p:sldId id="269" r:id="rId16"/>
    <p:sldId id="270" r:id="rId17"/>
    <p:sldId id="263" r:id="rId18"/>
    <p:sldId id="265"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8.jpg"/><Relationship Id="rId1" Type="http://schemas.openxmlformats.org/officeDocument/2006/relationships/image" Target="../media/image17.jpg"/></Relationships>
</file>

<file path=ppt/diagrams/_rels/drawing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8.jpg"/><Relationship Id="rId1" Type="http://schemas.openxmlformats.org/officeDocument/2006/relationships/image" Target="../media/image17.jp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8BF435-EBBF-43C9-98BA-50035A051A94}" type="doc">
      <dgm:prSet loTypeId="urn:microsoft.com/office/officeart/2005/8/layout/cycle2" loCatId="cycle" qsTypeId="urn:microsoft.com/office/officeart/2005/8/quickstyle/simple5" qsCatId="simple" csTypeId="urn:microsoft.com/office/officeart/2005/8/colors/colorful3" csCatId="colorful" phldr="1"/>
      <dgm:spPr/>
      <dgm:t>
        <a:bodyPr/>
        <a:lstStyle/>
        <a:p>
          <a:endParaRPr lang="ru-RU"/>
        </a:p>
      </dgm:t>
    </dgm:pt>
    <dgm:pt modelId="{5D59D1F8-E2FB-461D-8648-78A6DB54FA6B}">
      <dgm:prSet phldrT="[Текст]">
        <dgm:style>
          <a:lnRef idx="1">
            <a:schemeClr val="accent2"/>
          </a:lnRef>
          <a:fillRef idx="2">
            <a:schemeClr val="accent2"/>
          </a:fillRef>
          <a:effectRef idx="1">
            <a:schemeClr val="accent2"/>
          </a:effectRef>
          <a:fontRef idx="minor">
            <a:schemeClr val="dk1"/>
          </a:fontRef>
        </dgm:style>
      </dgm:prSet>
      <dgm:spPr/>
      <dgm:t>
        <a:bodyPr/>
        <a:lstStyle/>
        <a:p>
          <a:r>
            <a:rPr lang="kk-KZ" dirty="0" smtClean="0"/>
            <a:t>Дефектолог </a:t>
          </a:r>
          <a:endParaRPr lang="ru-RU" dirty="0"/>
        </a:p>
      </dgm:t>
    </dgm:pt>
    <dgm:pt modelId="{AC73210A-E6D7-439F-AAAE-0622B6CA5336}" type="parTrans" cxnId="{AE28E80C-8BD9-4AFF-91D2-FFB8B1D871BA}">
      <dgm:prSet/>
      <dgm:spPr/>
      <dgm:t>
        <a:bodyPr/>
        <a:lstStyle/>
        <a:p>
          <a:endParaRPr lang="ru-RU"/>
        </a:p>
      </dgm:t>
    </dgm:pt>
    <dgm:pt modelId="{DFC75B7F-7377-4AE6-A969-F2B8A1370CF9}" type="sibTrans" cxnId="{AE28E80C-8BD9-4AFF-91D2-FFB8B1D871BA}">
      <dgm:prSet>
        <dgm:style>
          <a:lnRef idx="2">
            <a:schemeClr val="accent3"/>
          </a:lnRef>
          <a:fillRef idx="1">
            <a:schemeClr val="lt1"/>
          </a:fillRef>
          <a:effectRef idx="0">
            <a:schemeClr val="accent3"/>
          </a:effectRef>
          <a:fontRef idx="minor">
            <a:schemeClr val="dk1"/>
          </a:fontRef>
        </dgm:style>
      </dgm:prSet>
      <dgm:spPr/>
      <dgm:t>
        <a:bodyPr/>
        <a:lstStyle/>
        <a:p>
          <a:endParaRPr lang="ru-RU"/>
        </a:p>
      </dgm:t>
    </dgm:pt>
    <dgm:pt modelId="{412B679D-8969-4A4A-9189-C20180F218BF}">
      <dgm:prSet phldrT="[Текст]">
        <dgm:style>
          <a:lnRef idx="1">
            <a:schemeClr val="accent3"/>
          </a:lnRef>
          <a:fillRef idx="2">
            <a:schemeClr val="accent3"/>
          </a:fillRef>
          <a:effectRef idx="1">
            <a:schemeClr val="accent3"/>
          </a:effectRef>
          <a:fontRef idx="minor">
            <a:schemeClr val="dk1"/>
          </a:fontRef>
        </dgm:style>
      </dgm:prSet>
      <dgm:spPr/>
      <dgm:t>
        <a:bodyPr/>
        <a:lstStyle/>
        <a:p>
          <a:r>
            <a:rPr lang="kk-KZ" dirty="0" smtClean="0"/>
            <a:t>Психолог </a:t>
          </a:r>
          <a:endParaRPr lang="ru-RU" dirty="0"/>
        </a:p>
      </dgm:t>
    </dgm:pt>
    <dgm:pt modelId="{2E196763-4B06-4C26-B5BB-981A2C297C5B}" type="parTrans" cxnId="{2C714A9F-69E1-42B0-A945-358D12AA597C}">
      <dgm:prSet/>
      <dgm:spPr/>
      <dgm:t>
        <a:bodyPr/>
        <a:lstStyle/>
        <a:p>
          <a:endParaRPr lang="ru-RU"/>
        </a:p>
      </dgm:t>
    </dgm:pt>
    <dgm:pt modelId="{99605D57-B316-4C47-841F-24C2147CD2C2}" type="sibTrans" cxnId="{2C714A9F-69E1-42B0-A945-358D12AA597C}">
      <dgm:prSet>
        <dgm:style>
          <a:lnRef idx="2">
            <a:schemeClr val="accent3"/>
          </a:lnRef>
          <a:fillRef idx="1">
            <a:schemeClr val="lt1"/>
          </a:fillRef>
          <a:effectRef idx="0">
            <a:schemeClr val="accent3"/>
          </a:effectRef>
          <a:fontRef idx="minor">
            <a:schemeClr val="dk1"/>
          </a:fontRef>
        </dgm:style>
      </dgm:prSet>
      <dgm:spPr/>
      <dgm:t>
        <a:bodyPr/>
        <a:lstStyle/>
        <a:p>
          <a:endParaRPr lang="ru-RU"/>
        </a:p>
      </dgm:t>
    </dgm:pt>
    <dgm:pt modelId="{9C21769C-398D-4CCC-AA7C-C23574EFAAEA}">
      <dgm:prSet phldrT="[Текст]">
        <dgm:style>
          <a:lnRef idx="1">
            <a:schemeClr val="accent3"/>
          </a:lnRef>
          <a:fillRef idx="2">
            <a:schemeClr val="accent3"/>
          </a:fillRef>
          <a:effectRef idx="1">
            <a:schemeClr val="accent3"/>
          </a:effectRef>
          <a:fontRef idx="minor">
            <a:schemeClr val="dk1"/>
          </a:fontRef>
        </dgm:style>
      </dgm:prSet>
      <dgm:spPr/>
      <dgm:t>
        <a:bodyPr/>
        <a:lstStyle/>
        <a:p>
          <a:r>
            <a:rPr lang="kk-KZ" dirty="0" smtClean="0"/>
            <a:t>Пән мұғалімі</a:t>
          </a:r>
          <a:endParaRPr lang="ru-RU" dirty="0"/>
        </a:p>
      </dgm:t>
    </dgm:pt>
    <dgm:pt modelId="{C6F42A7C-DC14-4F24-B5BA-717CBA9527B0}" type="parTrans" cxnId="{82DC1D8A-F155-406C-81A8-971E8F6BC7DB}">
      <dgm:prSet/>
      <dgm:spPr/>
      <dgm:t>
        <a:bodyPr/>
        <a:lstStyle/>
        <a:p>
          <a:endParaRPr lang="ru-RU"/>
        </a:p>
      </dgm:t>
    </dgm:pt>
    <dgm:pt modelId="{1C362D5E-B5F0-411A-A9E8-8D1FFBFAD960}" type="sibTrans" cxnId="{82DC1D8A-F155-406C-81A8-971E8F6BC7DB}">
      <dgm:prSet>
        <dgm:style>
          <a:lnRef idx="2">
            <a:schemeClr val="accent3"/>
          </a:lnRef>
          <a:fillRef idx="1">
            <a:schemeClr val="lt1"/>
          </a:fillRef>
          <a:effectRef idx="0">
            <a:schemeClr val="accent3"/>
          </a:effectRef>
          <a:fontRef idx="minor">
            <a:schemeClr val="dk1"/>
          </a:fontRef>
        </dgm:style>
      </dgm:prSet>
      <dgm:spPr/>
      <dgm:t>
        <a:bodyPr/>
        <a:lstStyle/>
        <a:p>
          <a:endParaRPr lang="ru-RU"/>
        </a:p>
      </dgm:t>
    </dgm:pt>
    <dgm:pt modelId="{9135B406-0BC9-4AB9-A17F-8B6CE358F4CE}">
      <dgm:prSet phldrT="[Текст]">
        <dgm:style>
          <a:lnRef idx="1">
            <a:schemeClr val="accent3"/>
          </a:lnRef>
          <a:fillRef idx="2">
            <a:schemeClr val="accent3"/>
          </a:fillRef>
          <a:effectRef idx="1">
            <a:schemeClr val="accent3"/>
          </a:effectRef>
          <a:fontRef idx="minor">
            <a:schemeClr val="dk1"/>
          </a:fontRef>
        </dgm:style>
      </dgm:prSet>
      <dgm:spPr/>
      <dgm:t>
        <a:bodyPr/>
        <a:lstStyle/>
        <a:p>
          <a:r>
            <a:rPr lang="kk-KZ" dirty="0" smtClean="0"/>
            <a:t>Сынып жетекші </a:t>
          </a:r>
          <a:endParaRPr lang="ru-RU" dirty="0"/>
        </a:p>
      </dgm:t>
    </dgm:pt>
    <dgm:pt modelId="{86F50942-35C3-4E22-A467-962B854CBCE5}" type="parTrans" cxnId="{04555ECE-5349-49A3-B6DC-052F939D66A7}">
      <dgm:prSet/>
      <dgm:spPr/>
      <dgm:t>
        <a:bodyPr/>
        <a:lstStyle/>
        <a:p>
          <a:endParaRPr lang="ru-RU"/>
        </a:p>
      </dgm:t>
    </dgm:pt>
    <dgm:pt modelId="{32E545E7-3454-42FD-9DD4-5D5CBE87538B}" type="sibTrans" cxnId="{04555ECE-5349-49A3-B6DC-052F939D66A7}">
      <dgm:prSet>
        <dgm:style>
          <a:lnRef idx="2">
            <a:schemeClr val="accent3"/>
          </a:lnRef>
          <a:fillRef idx="1">
            <a:schemeClr val="lt1"/>
          </a:fillRef>
          <a:effectRef idx="0">
            <a:schemeClr val="accent3"/>
          </a:effectRef>
          <a:fontRef idx="minor">
            <a:schemeClr val="dk1"/>
          </a:fontRef>
        </dgm:style>
      </dgm:prSet>
      <dgm:spPr/>
      <dgm:t>
        <a:bodyPr/>
        <a:lstStyle/>
        <a:p>
          <a:endParaRPr lang="ru-RU"/>
        </a:p>
      </dgm:t>
    </dgm:pt>
    <dgm:pt modelId="{B52F50A9-79AC-4F2E-B4DF-D896ECBD476A}">
      <dgm:prSet phldrT="[Текст]">
        <dgm:style>
          <a:lnRef idx="1">
            <a:schemeClr val="accent3"/>
          </a:lnRef>
          <a:fillRef idx="2">
            <a:schemeClr val="accent3"/>
          </a:fillRef>
          <a:effectRef idx="1">
            <a:schemeClr val="accent3"/>
          </a:effectRef>
          <a:fontRef idx="minor">
            <a:schemeClr val="dk1"/>
          </a:fontRef>
        </dgm:style>
      </dgm:prSet>
      <dgm:spPr/>
      <dgm:t>
        <a:bodyPr/>
        <a:lstStyle/>
        <a:p>
          <a:r>
            <a:rPr lang="kk-KZ" dirty="0" smtClean="0"/>
            <a:t>Логопед</a:t>
          </a:r>
          <a:endParaRPr lang="ru-RU" dirty="0"/>
        </a:p>
      </dgm:t>
    </dgm:pt>
    <dgm:pt modelId="{E1031A99-33BF-40C5-9D16-6FA4C1A83DC1}" type="parTrans" cxnId="{7CCC0B65-CCDD-4170-B2F1-E32BF7A8BD9C}">
      <dgm:prSet/>
      <dgm:spPr/>
      <dgm:t>
        <a:bodyPr/>
        <a:lstStyle/>
        <a:p>
          <a:endParaRPr lang="ru-RU"/>
        </a:p>
      </dgm:t>
    </dgm:pt>
    <dgm:pt modelId="{B5C9527D-7713-446A-8CE4-8EE756A5F244}" type="sibTrans" cxnId="{7CCC0B65-CCDD-4170-B2F1-E32BF7A8BD9C}">
      <dgm:prSet>
        <dgm:style>
          <a:lnRef idx="2">
            <a:schemeClr val="accent3"/>
          </a:lnRef>
          <a:fillRef idx="1">
            <a:schemeClr val="lt1"/>
          </a:fillRef>
          <a:effectRef idx="0">
            <a:schemeClr val="accent3"/>
          </a:effectRef>
          <a:fontRef idx="minor">
            <a:schemeClr val="dk1"/>
          </a:fontRef>
        </dgm:style>
      </dgm:prSet>
      <dgm:spPr/>
      <dgm:t>
        <a:bodyPr/>
        <a:lstStyle/>
        <a:p>
          <a:endParaRPr lang="ru-RU"/>
        </a:p>
      </dgm:t>
    </dgm:pt>
    <dgm:pt modelId="{581209C1-9AA7-4ABA-AD4A-E0B709C9ECF0}" type="pres">
      <dgm:prSet presAssocID="{E68BF435-EBBF-43C9-98BA-50035A051A94}" presName="cycle" presStyleCnt="0">
        <dgm:presLayoutVars>
          <dgm:dir/>
          <dgm:resizeHandles val="exact"/>
        </dgm:presLayoutVars>
      </dgm:prSet>
      <dgm:spPr/>
      <dgm:t>
        <a:bodyPr/>
        <a:lstStyle/>
        <a:p>
          <a:endParaRPr lang="ru-RU"/>
        </a:p>
      </dgm:t>
    </dgm:pt>
    <dgm:pt modelId="{5DF1289D-0043-4CE4-9661-C36E7131C493}" type="pres">
      <dgm:prSet presAssocID="{5D59D1F8-E2FB-461D-8648-78A6DB54FA6B}" presName="node" presStyleLbl="node1" presStyleIdx="0" presStyleCnt="5">
        <dgm:presLayoutVars>
          <dgm:bulletEnabled val="1"/>
        </dgm:presLayoutVars>
      </dgm:prSet>
      <dgm:spPr/>
      <dgm:t>
        <a:bodyPr/>
        <a:lstStyle/>
        <a:p>
          <a:endParaRPr lang="ru-RU"/>
        </a:p>
      </dgm:t>
    </dgm:pt>
    <dgm:pt modelId="{6A1EA20D-9859-47E4-9D3A-B11A97654C0B}" type="pres">
      <dgm:prSet presAssocID="{DFC75B7F-7377-4AE6-A969-F2B8A1370CF9}" presName="sibTrans" presStyleLbl="sibTrans2D1" presStyleIdx="0" presStyleCnt="5"/>
      <dgm:spPr/>
      <dgm:t>
        <a:bodyPr/>
        <a:lstStyle/>
        <a:p>
          <a:endParaRPr lang="ru-RU"/>
        </a:p>
      </dgm:t>
    </dgm:pt>
    <dgm:pt modelId="{73CE4513-262D-4090-B5E9-78B33A4252AE}" type="pres">
      <dgm:prSet presAssocID="{DFC75B7F-7377-4AE6-A969-F2B8A1370CF9}" presName="connectorText" presStyleLbl="sibTrans2D1" presStyleIdx="0" presStyleCnt="5"/>
      <dgm:spPr/>
      <dgm:t>
        <a:bodyPr/>
        <a:lstStyle/>
        <a:p>
          <a:endParaRPr lang="ru-RU"/>
        </a:p>
      </dgm:t>
    </dgm:pt>
    <dgm:pt modelId="{33ECA56A-80CA-4335-8C77-27748B9C5CB6}" type="pres">
      <dgm:prSet presAssocID="{412B679D-8969-4A4A-9189-C20180F218BF}" presName="node" presStyleLbl="node1" presStyleIdx="1" presStyleCnt="5">
        <dgm:presLayoutVars>
          <dgm:bulletEnabled val="1"/>
        </dgm:presLayoutVars>
      </dgm:prSet>
      <dgm:spPr/>
      <dgm:t>
        <a:bodyPr/>
        <a:lstStyle/>
        <a:p>
          <a:endParaRPr lang="ru-RU"/>
        </a:p>
      </dgm:t>
    </dgm:pt>
    <dgm:pt modelId="{49581D5D-F8C8-47F6-8B1D-68933AA83FF8}" type="pres">
      <dgm:prSet presAssocID="{99605D57-B316-4C47-841F-24C2147CD2C2}" presName="sibTrans" presStyleLbl="sibTrans2D1" presStyleIdx="1" presStyleCnt="5"/>
      <dgm:spPr/>
      <dgm:t>
        <a:bodyPr/>
        <a:lstStyle/>
        <a:p>
          <a:endParaRPr lang="ru-RU"/>
        </a:p>
      </dgm:t>
    </dgm:pt>
    <dgm:pt modelId="{802900DF-C4AC-4AB6-A52D-08A39CD59856}" type="pres">
      <dgm:prSet presAssocID="{99605D57-B316-4C47-841F-24C2147CD2C2}" presName="connectorText" presStyleLbl="sibTrans2D1" presStyleIdx="1" presStyleCnt="5"/>
      <dgm:spPr/>
      <dgm:t>
        <a:bodyPr/>
        <a:lstStyle/>
        <a:p>
          <a:endParaRPr lang="ru-RU"/>
        </a:p>
      </dgm:t>
    </dgm:pt>
    <dgm:pt modelId="{1CCCB705-2EAA-4C81-A6E5-BACBDBFCD8A4}" type="pres">
      <dgm:prSet presAssocID="{9C21769C-398D-4CCC-AA7C-C23574EFAAEA}" presName="node" presStyleLbl="node1" presStyleIdx="2" presStyleCnt="5">
        <dgm:presLayoutVars>
          <dgm:bulletEnabled val="1"/>
        </dgm:presLayoutVars>
      </dgm:prSet>
      <dgm:spPr/>
      <dgm:t>
        <a:bodyPr/>
        <a:lstStyle/>
        <a:p>
          <a:endParaRPr lang="ru-RU"/>
        </a:p>
      </dgm:t>
    </dgm:pt>
    <dgm:pt modelId="{F90698D8-18EA-4436-9FF7-C36017445235}" type="pres">
      <dgm:prSet presAssocID="{1C362D5E-B5F0-411A-A9E8-8D1FFBFAD960}" presName="sibTrans" presStyleLbl="sibTrans2D1" presStyleIdx="2" presStyleCnt="5"/>
      <dgm:spPr/>
      <dgm:t>
        <a:bodyPr/>
        <a:lstStyle/>
        <a:p>
          <a:endParaRPr lang="ru-RU"/>
        </a:p>
      </dgm:t>
    </dgm:pt>
    <dgm:pt modelId="{DEDEA159-0860-4B2C-A4F5-A8CED124B68B}" type="pres">
      <dgm:prSet presAssocID="{1C362D5E-B5F0-411A-A9E8-8D1FFBFAD960}" presName="connectorText" presStyleLbl="sibTrans2D1" presStyleIdx="2" presStyleCnt="5"/>
      <dgm:spPr/>
      <dgm:t>
        <a:bodyPr/>
        <a:lstStyle/>
        <a:p>
          <a:endParaRPr lang="ru-RU"/>
        </a:p>
      </dgm:t>
    </dgm:pt>
    <dgm:pt modelId="{170F4F51-901D-437B-B179-90CD476AD4E0}" type="pres">
      <dgm:prSet presAssocID="{9135B406-0BC9-4AB9-A17F-8B6CE358F4CE}" presName="node" presStyleLbl="node1" presStyleIdx="3" presStyleCnt="5">
        <dgm:presLayoutVars>
          <dgm:bulletEnabled val="1"/>
        </dgm:presLayoutVars>
      </dgm:prSet>
      <dgm:spPr/>
      <dgm:t>
        <a:bodyPr/>
        <a:lstStyle/>
        <a:p>
          <a:endParaRPr lang="ru-RU"/>
        </a:p>
      </dgm:t>
    </dgm:pt>
    <dgm:pt modelId="{D596B13D-AD4C-49A9-9177-A6DD14952414}" type="pres">
      <dgm:prSet presAssocID="{32E545E7-3454-42FD-9DD4-5D5CBE87538B}" presName="sibTrans" presStyleLbl="sibTrans2D1" presStyleIdx="3" presStyleCnt="5"/>
      <dgm:spPr/>
      <dgm:t>
        <a:bodyPr/>
        <a:lstStyle/>
        <a:p>
          <a:endParaRPr lang="ru-RU"/>
        </a:p>
      </dgm:t>
    </dgm:pt>
    <dgm:pt modelId="{3771D068-48B6-45FA-AE23-C47CB22F1F0F}" type="pres">
      <dgm:prSet presAssocID="{32E545E7-3454-42FD-9DD4-5D5CBE87538B}" presName="connectorText" presStyleLbl="sibTrans2D1" presStyleIdx="3" presStyleCnt="5"/>
      <dgm:spPr/>
      <dgm:t>
        <a:bodyPr/>
        <a:lstStyle/>
        <a:p>
          <a:endParaRPr lang="ru-RU"/>
        </a:p>
      </dgm:t>
    </dgm:pt>
    <dgm:pt modelId="{73712395-4B42-4EA8-9FEF-CD1B73ECBF14}" type="pres">
      <dgm:prSet presAssocID="{B52F50A9-79AC-4F2E-B4DF-D896ECBD476A}" presName="node" presStyleLbl="node1" presStyleIdx="4" presStyleCnt="5">
        <dgm:presLayoutVars>
          <dgm:bulletEnabled val="1"/>
        </dgm:presLayoutVars>
      </dgm:prSet>
      <dgm:spPr/>
      <dgm:t>
        <a:bodyPr/>
        <a:lstStyle/>
        <a:p>
          <a:endParaRPr lang="ru-RU"/>
        </a:p>
      </dgm:t>
    </dgm:pt>
    <dgm:pt modelId="{C4E2D85F-1D2B-4AE4-8364-D4F37FE09009}" type="pres">
      <dgm:prSet presAssocID="{B5C9527D-7713-446A-8CE4-8EE756A5F244}" presName="sibTrans" presStyleLbl="sibTrans2D1" presStyleIdx="4" presStyleCnt="5"/>
      <dgm:spPr/>
      <dgm:t>
        <a:bodyPr/>
        <a:lstStyle/>
        <a:p>
          <a:endParaRPr lang="ru-RU"/>
        </a:p>
      </dgm:t>
    </dgm:pt>
    <dgm:pt modelId="{5FF25266-DEC3-4C06-AEFA-F5A295FD999F}" type="pres">
      <dgm:prSet presAssocID="{B5C9527D-7713-446A-8CE4-8EE756A5F244}" presName="connectorText" presStyleLbl="sibTrans2D1" presStyleIdx="4" presStyleCnt="5"/>
      <dgm:spPr/>
      <dgm:t>
        <a:bodyPr/>
        <a:lstStyle/>
        <a:p>
          <a:endParaRPr lang="ru-RU"/>
        </a:p>
      </dgm:t>
    </dgm:pt>
  </dgm:ptLst>
  <dgm:cxnLst>
    <dgm:cxn modelId="{7866B02C-6BA8-47D3-826F-D117F0076835}" type="presOf" srcId="{99605D57-B316-4C47-841F-24C2147CD2C2}" destId="{802900DF-C4AC-4AB6-A52D-08A39CD59856}" srcOrd="1" destOrd="0" presId="urn:microsoft.com/office/officeart/2005/8/layout/cycle2"/>
    <dgm:cxn modelId="{F27CAAC0-1303-4D79-A2FE-EEBC9D485372}" type="presOf" srcId="{E68BF435-EBBF-43C9-98BA-50035A051A94}" destId="{581209C1-9AA7-4ABA-AD4A-E0B709C9ECF0}" srcOrd="0" destOrd="0" presId="urn:microsoft.com/office/officeart/2005/8/layout/cycle2"/>
    <dgm:cxn modelId="{80BA0D34-A93E-499E-9010-F01DDAA95E68}" type="presOf" srcId="{9C21769C-398D-4CCC-AA7C-C23574EFAAEA}" destId="{1CCCB705-2EAA-4C81-A6E5-BACBDBFCD8A4}" srcOrd="0" destOrd="0" presId="urn:microsoft.com/office/officeart/2005/8/layout/cycle2"/>
    <dgm:cxn modelId="{BB0F3325-40DE-4CE2-830B-5AC6BDB5295C}" type="presOf" srcId="{DFC75B7F-7377-4AE6-A969-F2B8A1370CF9}" destId="{73CE4513-262D-4090-B5E9-78B33A4252AE}" srcOrd="1" destOrd="0" presId="urn:microsoft.com/office/officeart/2005/8/layout/cycle2"/>
    <dgm:cxn modelId="{82DC1D8A-F155-406C-81A8-971E8F6BC7DB}" srcId="{E68BF435-EBBF-43C9-98BA-50035A051A94}" destId="{9C21769C-398D-4CCC-AA7C-C23574EFAAEA}" srcOrd="2" destOrd="0" parTransId="{C6F42A7C-DC14-4F24-B5BA-717CBA9527B0}" sibTransId="{1C362D5E-B5F0-411A-A9E8-8D1FFBFAD960}"/>
    <dgm:cxn modelId="{E2F80A1B-7C41-4A8B-96FD-214BC6608040}" type="presOf" srcId="{32E545E7-3454-42FD-9DD4-5D5CBE87538B}" destId="{3771D068-48B6-45FA-AE23-C47CB22F1F0F}" srcOrd="1" destOrd="0" presId="urn:microsoft.com/office/officeart/2005/8/layout/cycle2"/>
    <dgm:cxn modelId="{4D4EE2A6-2333-4946-A903-6EECC7116B64}" type="presOf" srcId="{1C362D5E-B5F0-411A-A9E8-8D1FFBFAD960}" destId="{DEDEA159-0860-4B2C-A4F5-A8CED124B68B}" srcOrd="1" destOrd="0" presId="urn:microsoft.com/office/officeart/2005/8/layout/cycle2"/>
    <dgm:cxn modelId="{26D29650-B82D-400F-B5CB-1DBCAB061531}" type="presOf" srcId="{412B679D-8969-4A4A-9189-C20180F218BF}" destId="{33ECA56A-80CA-4335-8C77-27748B9C5CB6}" srcOrd="0" destOrd="0" presId="urn:microsoft.com/office/officeart/2005/8/layout/cycle2"/>
    <dgm:cxn modelId="{120F1233-C2F1-42DB-9707-7DC7FE80DFB4}" type="presOf" srcId="{1C362D5E-B5F0-411A-A9E8-8D1FFBFAD960}" destId="{F90698D8-18EA-4436-9FF7-C36017445235}" srcOrd="0" destOrd="0" presId="urn:microsoft.com/office/officeart/2005/8/layout/cycle2"/>
    <dgm:cxn modelId="{59545764-8C0C-483C-9665-0C34AB3E0E32}" type="presOf" srcId="{9135B406-0BC9-4AB9-A17F-8B6CE358F4CE}" destId="{170F4F51-901D-437B-B179-90CD476AD4E0}" srcOrd="0" destOrd="0" presId="urn:microsoft.com/office/officeart/2005/8/layout/cycle2"/>
    <dgm:cxn modelId="{2C714A9F-69E1-42B0-A945-358D12AA597C}" srcId="{E68BF435-EBBF-43C9-98BA-50035A051A94}" destId="{412B679D-8969-4A4A-9189-C20180F218BF}" srcOrd="1" destOrd="0" parTransId="{2E196763-4B06-4C26-B5BB-981A2C297C5B}" sibTransId="{99605D57-B316-4C47-841F-24C2147CD2C2}"/>
    <dgm:cxn modelId="{04555ECE-5349-49A3-B6DC-052F939D66A7}" srcId="{E68BF435-EBBF-43C9-98BA-50035A051A94}" destId="{9135B406-0BC9-4AB9-A17F-8B6CE358F4CE}" srcOrd="3" destOrd="0" parTransId="{86F50942-35C3-4E22-A467-962B854CBCE5}" sibTransId="{32E545E7-3454-42FD-9DD4-5D5CBE87538B}"/>
    <dgm:cxn modelId="{B8366B22-1EAA-4297-AE0F-AEC387A7F569}" type="presOf" srcId="{B5C9527D-7713-446A-8CE4-8EE756A5F244}" destId="{5FF25266-DEC3-4C06-AEFA-F5A295FD999F}" srcOrd="1" destOrd="0" presId="urn:microsoft.com/office/officeart/2005/8/layout/cycle2"/>
    <dgm:cxn modelId="{60FD338F-0450-49C2-B153-7A27F5C3E168}" type="presOf" srcId="{B5C9527D-7713-446A-8CE4-8EE756A5F244}" destId="{C4E2D85F-1D2B-4AE4-8364-D4F37FE09009}" srcOrd="0" destOrd="0" presId="urn:microsoft.com/office/officeart/2005/8/layout/cycle2"/>
    <dgm:cxn modelId="{02DA2BF7-D459-4BED-8689-F5E6AAD2AB91}" type="presOf" srcId="{99605D57-B316-4C47-841F-24C2147CD2C2}" destId="{49581D5D-F8C8-47F6-8B1D-68933AA83FF8}" srcOrd="0" destOrd="0" presId="urn:microsoft.com/office/officeart/2005/8/layout/cycle2"/>
    <dgm:cxn modelId="{50F1D90C-5062-44A0-93C6-59E680B744FD}" type="presOf" srcId="{B52F50A9-79AC-4F2E-B4DF-D896ECBD476A}" destId="{73712395-4B42-4EA8-9FEF-CD1B73ECBF14}" srcOrd="0" destOrd="0" presId="urn:microsoft.com/office/officeart/2005/8/layout/cycle2"/>
    <dgm:cxn modelId="{7CCC0B65-CCDD-4170-B2F1-E32BF7A8BD9C}" srcId="{E68BF435-EBBF-43C9-98BA-50035A051A94}" destId="{B52F50A9-79AC-4F2E-B4DF-D896ECBD476A}" srcOrd="4" destOrd="0" parTransId="{E1031A99-33BF-40C5-9D16-6FA4C1A83DC1}" sibTransId="{B5C9527D-7713-446A-8CE4-8EE756A5F244}"/>
    <dgm:cxn modelId="{B118B6FF-B585-4B22-BEEC-12EE5401913B}" type="presOf" srcId="{DFC75B7F-7377-4AE6-A969-F2B8A1370CF9}" destId="{6A1EA20D-9859-47E4-9D3A-B11A97654C0B}" srcOrd="0" destOrd="0" presId="urn:microsoft.com/office/officeart/2005/8/layout/cycle2"/>
    <dgm:cxn modelId="{AE28E80C-8BD9-4AFF-91D2-FFB8B1D871BA}" srcId="{E68BF435-EBBF-43C9-98BA-50035A051A94}" destId="{5D59D1F8-E2FB-461D-8648-78A6DB54FA6B}" srcOrd="0" destOrd="0" parTransId="{AC73210A-E6D7-439F-AAAE-0622B6CA5336}" sibTransId="{DFC75B7F-7377-4AE6-A969-F2B8A1370CF9}"/>
    <dgm:cxn modelId="{8D9BF761-D2AA-47C8-8B09-382988DC0EC3}" type="presOf" srcId="{5D59D1F8-E2FB-461D-8648-78A6DB54FA6B}" destId="{5DF1289D-0043-4CE4-9661-C36E7131C493}" srcOrd="0" destOrd="0" presId="urn:microsoft.com/office/officeart/2005/8/layout/cycle2"/>
    <dgm:cxn modelId="{C0E37E13-B1B2-4ABC-B1EB-F67D5265DC24}" type="presOf" srcId="{32E545E7-3454-42FD-9DD4-5D5CBE87538B}" destId="{D596B13D-AD4C-49A9-9177-A6DD14952414}" srcOrd="0" destOrd="0" presId="urn:microsoft.com/office/officeart/2005/8/layout/cycle2"/>
    <dgm:cxn modelId="{655CDF63-D902-4F98-B329-2E1419C1D362}" type="presParOf" srcId="{581209C1-9AA7-4ABA-AD4A-E0B709C9ECF0}" destId="{5DF1289D-0043-4CE4-9661-C36E7131C493}" srcOrd="0" destOrd="0" presId="urn:microsoft.com/office/officeart/2005/8/layout/cycle2"/>
    <dgm:cxn modelId="{98AD29EA-4EB1-4F7D-8670-DA561DB2985E}" type="presParOf" srcId="{581209C1-9AA7-4ABA-AD4A-E0B709C9ECF0}" destId="{6A1EA20D-9859-47E4-9D3A-B11A97654C0B}" srcOrd="1" destOrd="0" presId="urn:microsoft.com/office/officeart/2005/8/layout/cycle2"/>
    <dgm:cxn modelId="{4D10A6BC-2D1B-45D8-BF2E-4F4A34642EFA}" type="presParOf" srcId="{6A1EA20D-9859-47E4-9D3A-B11A97654C0B}" destId="{73CE4513-262D-4090-B5E9-78B33A4252AE}" srcOrd="0" destOrd="0" presId="urn:microsoft.com/office/officeart/2005/8/layout/cycle2"/>
    <dgm:cxn modelId="{25EF4BCB-9CFC-4D37-835F-33B60A190F9D}" type="presParOf" srcId="{581209C1-9AA7-4ABA-AD4A-E0B709C9ECF0}" destId="{33ECA56A-80CA-4335-8C77-27748B9C5CB6}" srcOrd="2" destOrd="0" presId="urn:microsoft.com/office/officeart/2005/8/layout/cycle2"/>
    <dgm:cxn modelId="{454FF6E6-66ED-4B39-B549-E128399923E7}" type="presParOf" srcId="{581209C1-9AA7-4ABA-AD4A-E0B709C9ECF0}" destId="{49581D5D-F8C8-47F6-8B1D-68933AA83FF8}" srcOrd="3" destOrd="0" presId="urn:microsoft.com/office/officeart/2005/8/layout/cycle2"/>
    <dgm:cxn modelId="{A0FB2D61-5839-4E19-B271-E963BA94FD47}" type="presParOf" srcId="{49581D5D-F8C8-47F6-8B1D-68933AA83FF8}" destId="{802900DF-C4AC-4AB6-A52D-08A39CD59856}" srcOrd="0" destOrd="0" presId="urn:microsoft.com/office/officeart/2005/8/layout/cycle2"/>
    <dgm:cxn modelId="{DC15F71D-817A-4C76-9A1F-5A3FB5A29AF6}" type="presParOf" srcId="{581209C1-9AA7-4ABA-AD4A-E0B709C9ECF0}" destId="{1CCCB705-2EAA-4C81-A6E5-BACBDBFCD8A4}" srcOrd="4" destOrd="0" presId="urn:microsoft.com/office/officeart/2005/8/layout/cycle2"/>
    <dgm:cxn modelId="{3B2E85D3-7AFD-4862-83D3-4B41B9925E4E}" type="presParOf" srcId="{581209C1-9AA7-4ABA-AD4A-E0B709C9ECF0}" destId="{F90698D8-18EA-4436-9FF7-C36017445235}" srcOrd="5" destOrd="0" presId="urn:microsoft.com/office/officeart/2005/8/layout/cycle2"/>
    <dgm:cxn modelId="{FE1A8F25-62CC-4A5E-9F9C-AD51C4813A37}" type="presParOf" srcId="{F90698D8-18EA-4436-9FF7-C36017445235}" destId="{DEDEA159-0860-4B2C-A4F5-A8CED124B68B}" srcOrd="0" destOrd="0" presId="urn:microsoft.com/office/officeart/2005/8/layout/cycle2"/>
    <dgm:cxn modelId="{DBCB298D-A417-4F1A-8122-5C88984E4ABE}" type="presParOf" srcId="{581209C1-9AA7-4ABA-AD4A-E0B709C9ECF0}" destId="{170F4F51-901D-437B-B179-90CD476AD4E0}" srcOrd="6" destOrd="0" presId="urn:microsoft.com/office/officeart/2005/8/layout/cycle2"/>
    <dgm:cxn modelId="{44BD8B83-B78A-4BD5-A43E-6DA5C85159D3}" type="presParOf" srcId="{581209C1-9AA7-4ABA-AD4A-E0B709C9ECF0}" destId="{D596B13D-AD4C-49A9-9177-A6DD14952414}" srcOrd="7" destOrd="0" presId="urn:microsoft.com/office/officeart/2005/8/layout/cycle2"/>
    <dgm:cxn modelId="{18A349A2-31DF-44D7-9FED-F181E16284BE}" type="presParOf" srcId="{D596B13D-AD4C-49A9-9177-A6DD14952414}" destId="{3771D068-48B6-45FA-AE23-C47CB22F1F0F}" srcOrd="0" destOrd="0" presId="urn:microsoft.com/office/officeart/2005/8/layout/cycle2"/>
    <dgm:cxn modelId="{54A6810C-1469-426E-9E86-640D2DB25E09}" type="presParOf" srcId="{581209C1-9AA7-4ABA-AD4A-E0B709C9ECF0}" destId="{73712395-4B42-4EA8-9FEF-CD1B73ECBF14}" srcOrd="8" destOrd="0" presId="urn:microsoft.com/office/officeart/2005/8/layout/cycle2"/>
    <dgm:cxn modelId="{99596A9E-22A4-44CC-87B5-9B01578E270E}" type="presParOf" srcId="{581209C1-9AA7-4ABA-AD4A-E0B709C9ECF0}" destId="{C4E2D85F-1D2B-4AE4-8364-D4F37FE09009}" srcOrd="9" destOrd="0" presId="urn:microsoft.com/office/officeart/2005/8/layout/cycle2"/>
    <dgm:cxn modelId="{B4B49420-9546-49AB-9C97-FE0B366E1568}" type="presParOf" srcId="{C4E2D85F-1D2B-4AE4-8364-D4F37FE09009}" destId="{5FF25266-DEC3-4C06-AEFA-F5A295FD999F}"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62732E-AAFF-4E42-BB3A-5A1CA74AC0D0}"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ru-RU"/>
        </a:p>
      </dgm:t>
    </dgm:pt>
    <dgm:pt modelId="{8F779ED2-B48C-4DE9-90DF-276AB926B79C}">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kk-KZ" sz="1800" b="1" dirty="0" smtClean="0"/>
            <a:t>1-4 сыныптар</a:t>
          </a:r>
          <a:endParaRPr lang="ru-RU" sz="1800" dirty="0" smtClean="0"/>
        </a:p>
        <a:p>
          <a:pPr defTabSz="1022350">
            <a:lnSpc>
              <a:spcPct val="90000"/>
            </a:lnSpc>
            <a:spcBef>
              <a:spcPct val="0"/>
            </a:spcBef>
            <a:spcAft>
              <a:spcPct val="35000"/>
            </a:spcAft>
          </a:pPr>
          <a:endParaRPr lang="ru-RU" dirty="0"/>
        </a:p>
      </dgm:t>
    </dgm:pt>
    <dgm:pt modelId="{A1F297DA-AB1E-4CCD-8B3A-E9FF938D0261}" type="parTrans" cxnId="{5FBDCF86-694F-45DC-B22D-C80093404A09}">
      <dgm:prSet/>
      <dgm:spPr/>
      <dgm:t>
        <a:bodyPr/>
        <a:lstStyle/>
        <a:p>
          <a:endParaRPr lang="ru-RU"/>
        </a:p>
      </dgm:t>
    </dgm:pt>
    <dgm:pt modelId="{A08F8926-0964-46A5-8E6F-6AF229275A6D}" type="sibTrans" cxnId="{5FBDCF86-694F-45DC-B22D-C80093404A09}">
      <dgm:prSet/>
      <dgm:spPr/>
      <dgm:t>
        <a:bodyPr/>
        <a:lstStyle/>
        <a:p>
          <a:endParaRPr lang="ru-RU"/>
        </a:p>
      </dgm:t>
    </dgm:pt>
    <dgm:pt modelId="{92E5A933-50B2-4418-932A-A122BF2A0B7A}">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kk-KZ" sz="1800" b="1" dirty="0" smtClean="0"/>
            <a:t>аптасына 8</a:t>
          </a:r>
          <a:endParaRPr lang="ru-RU" sz="1800" dirty="0" smtClean="0"/>
        </a:p>
      </dgm:t>
    </dgm:pt>
    <dgm:pt modelId="{454B5CBA-7144-4F5F-BB28-C7302200D074}" type="parTrans" cxnId="{417306F7-4F2C-46BC-8E07-E5F2CD247117}">
      <dgm:prSet/>
      <dgm:spPr/>
      <dgm:t>
        <a:bodyPr/>
        <a:lstStyle/>
        <a:p>
          <a:endParaRPr lang="ru-RU"/>
        </a:p>
      </dgm:t>
    </dgm:pt>
    <dgm:pt modelId="{FB21A2D4-5D85-4261-96A3-4B27D0D3AA65}" type="sibTrans" cxnId="{417306F7-4F2C-46BC-8E07-E5F2CD247117}">
      <dgm:prSet/>
      <dgm:spPr/>
      <dgm:t>
        <a:bodyPr/>
        <a:lstStyle/>
        <a:p>
          <a:endParaRPr lang="ru-RU"/>
        </a:p>
      </dgm:t>
    </dgm:pt>
    <dgm:pt modelId="{56064461-646F-4709-959B-A4F802993BEB}">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kk-KZ" sz="1800" b="1" dirty="0" smtClean="0"/>
            <a:t>5-8 сыныптар</a:t>
          </a:r>
          <a:endParaRPr lang="ru-RU" sz="1800" dirty="0" smtClean="0"/>
        </a:p>
        <a:p>
          <a:pPr defTabSz="488950">
            <a:lnSpc>
              <a:spcPct val="90000"/>
            </a:lnSpc>
            <a:spcBef>
              <a:spcPct val="0"/>
            </a:spcBef>
            <a:spcAft>
              <a:spcPct val="35000"/>
            </a:spcAft>
          </a:pPr>
          <a:endParaRPr lang="ru-RU" dirty="0"/>
        </a:p>
      </dgm:t>
    </dgm:pt>
    <dgm:pt modelId="{210BEBFA-E6F3-425E-9D9D-CD33EC033B8A}" type="parTrans" cxnId="{05748807-F24C-4868-9F03-C7CA474AC3EC}">
      <dgm:prSet/>
      <dgm:spPr/>
      <dgm:t>
        <a:bodyPr/>
        <a:lstStyle/>
        <a:p>
          <a:endParaRPr lang="ru-RU"/>
        </a:p>
      </dgm:t>
    </dgm:pt>
    <dgm:pt modelId="{CDB5507B-D3C4-4238-900C-4430A83A0CCE}" type="sibTrans" cxnId="{05748807-F24C-4868-9F03-C7CA474AC3EC}">
      <dgm:prSet/>
      <dgm:spPr/>
      <dgm:t>
        <a:bodyPr/>
        <a:lstStyle/>
        <a:p>
          <a:endParaRPr lang="ru-RU"/>
        </a:p>
      </dgm:t>
    </dgm:pt>
    <dgm:pt modelId="{14891674-28A6-49F5-A0BE-89EF5ACDE3B2}">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kk-KZ" sz="1800" b="1" dirty="0" smtClean="0"/>
            <a:t>аптасына 10</a:t>
          </a:r>
          <a:endParaRPr lang="ru-RU" sz="1800" dirty="0" smtClean="0"/>
        </a:p>
        <a:p>
          <a:pPr marL="114300" indent="0" defTabSz="622300">
            <a:lnSpc>
              <a:spcPct val="90000"/>
            </a:lnSpc>
            <a:spcBef>
              <a:spcPct val="0"/>
            </a:spcBef>
            <a:spcAft>
              <a:spcPct val="15000"/>
            </a:spcAft>
            <a:buNone/>
          </a:pPr>
          <a:endParaRPr lang="ru-RU" dirty="0"/>
        </a:p>
      </dgm:t>
    </dgm:pt>
    <dgm:pt modelId="{E82224EE-59EC-4903-8B77-B1DF916496EC}" type="parTrans" cxnId="{D51A74E9-F825-47F8-925D-C11ECD967B31}">
      <dgm:prSet/>
      <dgm:spPr/>
      <dgm:t>
        <a:bodyPr/>
        <a:lstStyle/>
        <a:p>
          <a:endParaRPr lang="ru-RU"/>
        </a:p>
      </dgm:t>
    </dgm:pt>
    <dgm:pt modelId="{F7FCD915-CD72-423E-B0F4-71DE2BAF341A}" type="sibTrans" cxnId="{D51A74E9-F825-47F8-925D-C11ECD967B31}">
      <dgm:prSet/>
      <dgm:spPr/>
      <dgm:t>
        <a:bodyPr/>
        <a:lstStyle/>
        <a:p>
          <a:endParaRPr lang="ru-RU"/>
        </a:p>
      </dgm:t>
    </dgm:pt>
    <dgm:pt modelId="{D119FA00-D3D1-45CB-93F7-4142CCE8AC13}">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kk-KZ" sz="1800" b="1" dirty="0" smtClean="0"/>
            <a:t>9-11 сыныптар</a:t>
          </a:r>
          <a:endParaRPr lang="ru-RU" sz="1800" dirty="0" smtClean="0"/>
        </a:p>
        <a:p>
          <a:pPr defTabSz="488950">
            <a:lnSpc>
              <a:spcPct val="90000"/>
            </a:lnSpc>
            <a:spcBef>
              <a:spcPct val="0"/>
            </a:spcBef>
            <a:spcAft>
              <a:spcPct val="35000"/>
            </a:spcAft>
          </a:pPr>
          <a:endParaRPr lang="ru-RU" dirty="0"/>
        </a:p>
      </dgm:t>
    </dgm:pt>
    <dgm:pt modelId="{7808CD0D-0626-41A4-8AA4-D96C6406C381}" type="parTrans" cxnId="{ED2B936A-3A01-4F9F-8E2E-90A05C73CDFF}">
      <dgm:prSet/>
      <dgm:spPr/>
      <dgm:t>
        <a:bodyPr/>
        <a:lstStyle/>
        <a:p>
          <a:endParaRPr lang="ru-RU"/>
        </a:p>
      </dgm:t>
    </dgm:pt>
    <dgm:pt modelId="{1DE3BE12-0BEE-41BE-A658-A8F0CDC38884}" type="sibTrans" cxnId="{ED2B936A-3A01-4F9F-8E2E-90A05C73CDFF}">
      <dgm:prSet/>
      <dgm:spPr/>
      <dgm:t>
        <a:bodyPr/>
        <a:lstStyle/>
        <a:p>
          <a:endParaRPr lang="ru-RU"/>
        </a:p>
      </dgm:t>
    </dgm:pt>
    <dgm:pt modelId="{130D50BB-9A11-4977-A766-1CD46429F860}">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kk-KZ" sz="1800" b="1" dirty="0" smtClean="0"/>
            <a:t>аптасына 12</a:t>
          </a:r>
          <a:endParaRPr lang="ru-RU" sz="1800" dirty="0" smtClean="0"/>
        </a:p>
      </dgm:t>
    </dgm:pt>
    <dgm:pt modelId="{052EB67F-018E-4457-B2AD-490098B96AAD}" type="parTrans" cxnId="{527410A4-6282-4A26-ACBB-DB9BFB659844}">
      <dgm:prSet/>
      <dgm:spPr/>
      <dgm:t>
        <a:bodyPr/>
        <a:lstStyle/>
        <a:p>
          <a:endParaRPr lang="ru-RU"/>
        </a:p>
      </dgm:t>
    </dgm:pt>
    <dgm:pt modelId="{6B17E215-5343-49C8-81B7-AA7BF3C21A1A}" type="sibTrans" cxnId="{527410A4-6282-4A26-ACBB-DB9BFB659844}">
      <dgm:prSet/>
      <dgm:spPr/>
      <dgm:t>
        <a:bodyPr/>
        <a:lstStyle/>
        <a:p>
          <a:endParaRPr lang="ru-RU"/>
        </a:p>
      </dgm:t>
    </dgm:pt>
    <dgm:pt modelId="{0B8A0F2A-BBF6-43C5-8FBD-FB9024B8DCBD}" type="pres">
      <dgm:prSet presAssocID="{0D62732E-AAFF-4E42-BB3A-5A1CA74AC0D0}" presName="Name0" presStyleCnt="0">
        <dgm:presLayoutVars>
          <dgm:dir/>
          <dgm:animLvl val="lvl"/>
          <dgm:resizeHandles val="exact"/>
        </dgm:presLayoutVars>
      </dgm:prSet>
      <dgm:spPr/>
      <dgm:t>
        <a:bodyPr/>
        <a:lstStyle/>
        <a:p>
          <a:endParaRPr lang="ru-RU"/>
        </a:p>
      </dgm:t>
    </dgm:pt>
    <dgm:pt modelId="{7B4D6E73-4284-4592-AE43-376210BE5770}" type="pres">
      <dgm:prSet presAssocID="{8F779ED2-B48C-4DE9-90DF-276AB926B79C}" presName="composite" presStyleCnt="0"/>
      <dgm:spPr/>
    </dgm:pt>
    <dgm:pt modelId="{AD965658-0C7A-4C53-B965-090CA353C211}" type="pres">
      <dgm:prSet presAssocID="{8F779ED2-B48C-4DE9-90DF-276AB926B79C}" presName="parTx" presStyleLbl="alignNode1" presStyleIdx="0" presStyleCnt="3" custLinFactNeighborX="10447" custLinFactNeighborY="-4696">
        <dgm:presLayoutVars>
          <dgm:chMax val="0"/>
          <dgm:chPref val="0"/>
          <dgm:bulletEnabled val="1"/>
        </dgm:presLayoutVars>
      </dgm:prSet>
      <dgm:spPr/>
      <dgm:t>
        <a:bodyPr/>
        <a:lstStyle/>
        <a:p>
          <a:endParaRPr lang="ru-RU"/>
        </a:p>
      </dgm:t>
    </dgm:pt>
    <dgm:pt modelId="{35082045-CE72-4B88-9E8A-896745A367E0}" type="pres">
      <dgm:prSet presAssocID="{8F779ED2-B48C-4DE9-90DF-276AB926B79C}" presName="desTx" presStyleLbl="alignAccFollowNode1" presStyleIdx="0" presStyleCnt="3" custLinFactNeighborX="10447" custLinFactNeighborY="245">
        <dgm:presLayoutVars>
          <dgm:bulletEnabled val="1"/>
        </dgm:presLayoutVars>
      </dgm:prSet>
      <dgm:spPr/>
      <dgm:t>
        <a:bodyPr/>
        <a:lstStyle/>
        <a:p>
          <a:endParaRPr lang="ru-RU"/>
        </a:p>
      </dgm:t>
    </dgm:pt>
    <dgm:pt modelId="{9F43904C-D64F-450D-B935-7D783F297BF6}" type="pres">
      <dgm:prSet presAssocID="{A08F8926-0964-46A5-8E6F-6AF229275A6D}" presName="space" presStyleCnt="0"/>
      <dgm:spPr/>
    </dgm:pt>
    <dgm:pt modelId="{919EF4ED-3212-44EB-B6CD-4FCADF90E06E}" type="pres">
      <dgm:prSet presAssocID="{56064461-646F-4709-959B-A4F802993BEB}" presName="composite" presStyleCnt="0"/>
      <dgm:spPr/>
    </dgm:pt>
    <dgm:pt modelId="{2E2ED7DD-F1AA-4FC4-8C71-BA5D7A2AED86}" type="pres">
      <dgm:prSet presAssocID="{56064461-646F-4709-959B-A4F802993BEB}" presName="parTx" presStyleLbl="alignNode1" presStyleIdx="1" presStyleCnt="3">
        <dgm:presLayoutVars>
          <dgm:chMax val="0"/>
          <dgm:chPref val="0"/>
          <dgm:bulletEnabled val="1"/>
        </dgm:presLayoutVars>
      </dgm:prSet>
      <dgm:spPr/>
      <dgm:t>
        <a:bodyPr/>
        <a:lstStyle/>
        <a:p>
          <a:endParaRPr lang="ru-RU"/>
        </a:p>
      </dgm:t>
    </dgm:pt>
    <dgm:pt modelId="{545A416A-5F3C-4349-B8A8-16FC534EFC77}" type="pres">
      <dgm:prSet presAssocID="{56064461-646F-4709-959B-A4F802993BEB}" presName="desTx" presStyleLbl="alignAccFollowNode1" presStyleIdx="1" presStyleCnt="3">
        <dgm:presLayoutVars>
          <dgm:bulletEnabled val="1"/>
        </dgm:presLayoutVars>
      </dgm:prSet>
      <dgm:spPr/>
      <dgm:t>
        <a:bodyPr/>
        <a:lstStyle/>
        <a:p>
          <a:endParaRPr lang="ru-RU"/>
        </a:p>
      </dgm:t>
    </dgm:pt>
    <dgm:pt modelId="{5C2A4DAF-494E-4F28-8DF9-3CB5FD575F4E}" type="pres">
      <dgm:prSet presAssocID="{CDB5507B-D3C4-4238-900C-4430A83A0CCE}" presName="space" presStyleCnt="0"/>
      <dgm:spPr/>
    </dgm:pt>
    <dgm:pt modelId="{4DD729F5-7B5E-4939-BD4E-27AE458001B1}" type="pres">
      <dgm:prSet presAssocID="{D119FA00-D3D1-45CB-93F7-4142CCE8AC13}" presName="composite" presStyleCnt="0"/>
      <dgm:spPr/>
    </dgm:pt>
    <dgm:pt modelId="{574AA2A5-5C00-49E5-956C-2CB50C010C45}" type="pres">
      <dgm:prSet presAssocID="{D119FA00-D3D1-45CB-93F7-4142CCE8AC13}" presName="parTx" presStyleLbl="alignNode1" presStyleIdx="2" presStyleCnt="3" custLinFactNeighborX="-10070" custLinFactNeighborY="-4696">
        <dgm:presLayoutVars>
          <dgm:chMax val="0"/>
          <dgm:chPref val="0"/>
          <dgm:bulletEnabled val="1"/>
        </dgm:presLayoutVars>
      </dgm:prSet>
      <dgm:spPr/>
      <dgm:t>
        <a:bodyPr/>
        <a:lstStyle/>
        <a:p>
          <a:endParaRPr lang="ru-RU"/>
        </a:p>
      </dgm:t>
    </dgm:pt>
    <dgm:pt modelId="{BBF16998-725D-4842-B6FF-C09C4DB425C9}" type="pres">
      <dgm:prSet presAssocID="{D119FA00-D3D1-45CB-93F7-4142CCE8AC13}" presName="desTx" presStyleLbl="alignAccFollowNode1" presStyleIdx="2" presStyleCnt="3" custScaleY="100000" custLinFactNeighborX="-10070" custLinFactNeighborY="245">
        <dgm:presLayoutVars>
          <dgm:bulletEnabled val="1"/>
        </dgm:presLayoutVars>
      </dgm:prSet>
      <dgm:spPr/>
      <dgm:t>
        <a:bodyPr/>
        <a:lstStyle/>
        <a:p>
          <a:endParaRPr lang="ru-RU"/>
        </a:p>
      </dgm:t>
    </dgm:pt>
  </dgm:ptLst>
  <dgm:cxnLst>
    <dgm:cxn modelId="{B42AD950-E8EF-4D65-BA65-1E4A19BCDF28}" type="presOf" srcId="{130D50BB-9A11-4977-A766-1CD46429F860}" destId="{BBF16998-725D-4842-B6FF-C09C4DB425C9}" srcOrd="0" destOrd="0" presId="urn:microsoft.com/office/officeart/2005/8/layout/hList1"/>
    <dgm:cxn modelId="{A8EB4691-5E4B-44E4-8053-AE0F70DEF454}" type="presOf" srcId="{56064461-646F-4709-959B-A4F802993BEB}" destId="{2E2ED7DD-F1AA-4FC4-8C71-BA5D7A2AED86}" srcOrd="0" destOrd="0" presId="urn:microsoft.com/office/officeart/2005/8/layout/hList1"/>
    <dgm:cxn modelId="{BF4E6085-6852-43B5-9546-8341A5E36E45}" type="presOf" srcId="{D119FA00-D3D1-45CB-93F7-4142CCE8AC13}" destId="{574AA2A5-5C00-49E5-956C-2CB50C010C45}" srcOrd="0" destOrd="0" presId="urn:microsoft.com/office/officeart/2005/8/layout/hList1"/>
    <dgm:cxn modelId="{417306F7-4F2C-46BC-8E07-E5F2CD247117}" srcId="{8F779ED2-B48C-4DE9-90DF-276AB926B79C}" destId="{92E5A933-50B2-4418-932A-A122BF2A0B7A}" srcOrd="0" destOrd="0" parTransId="{454B5CBA-7144-4F5F-BB28-C7302200D074}" sibTransId="{FB21A2D4-5D85-4261-96A3-4B27D0D3AA65}"/>
    <dgm:cxn modelId="{883DF972-D4C7-4704-81F0-98DD42CEB353}" type="presOf" srcId="{8F779ED2-B48C-4DE9-90DF-276AB926B79C}" destId="{AD965658-0C7A-4C53-B965-090CA353C211}" srcOrd="0" destOrd="0" presId="urn:microsoft.com/office/officeart/2005/8/layout/hList1"/>
    <dgm:cxn modelId="{C2DB738F-AAD1-4FFE-BA6D-EAEC5A1E52A7}" type="presOf" srcId="{92E5A933-50B2-4418-932A-A122BF2A0B7A}" destId="{35082045-CE72-4B88-9E8A-896745A367E0}" srcOrd="0" destOrd="0" presId="urn:microsoft.com/office/officeart/2005/8/layout/hList1"/>
    <dgm:cxn modelId="{5FBDCF86-694F-45DC-B22D-C80093404A09}" srcId="{0D62732E-AAFF-4E42-BB3A-5A1CA74AC0D0}" destId="{8F779ED2-B48C-4DE9-90DF-276AB926B79C}" srcOrd="0" destOrd="0" parTransId="{A1F297DA-AB1E-4CCD-8B3A-E9FF938D0261}" sibTransId="{A08F8926-0964-46A5-8E6F-6AF229275A6D}"/>
    <dgm:cxn modelId="{05748807-F24C-4868-9F03-C7CA474AC3EC}" srcId="{0D62732E-AAFF-4E42-BB3A-5A1CA74AC0D0}" destId="{56064461-646F-4709-959B-A4F802993BEB}" srcOrd="1" destOrd="0" parTransId="{210BEBFA-E6F3-425E-9D9D-CD33EC033B8A}" sibTransId="{CDB5507B-D3C4-4238-900C-4430A83A0CCE}"/>
    <dgm:cxn modelId="{1E490691-F366-4DDF-8924-A6325B1B6463}" type="presOf" srcId="{14891674-28A6-49F5-A0BE-89EF5ACDE3B2}" destId="{545A416A-5F3C-4349-B8A8-16FC534EFC77}" srcOrd="0" destOrd="0" presId="urn:microsoft.com/office/officeart/2005/8/layout/hList1"/>
    <dgm:cxn modelId="{D51A74E9-F825-47F8-925D-C11ECD967B31}" srcId="{56064461-646F-4709-959B-A4F802993BEB}" destId="{14891674-28A6-49F5-A0BE-89EF5ACDE3B2}" srcOrd="0" destOrd="0" parTransId="{E82224EE-59EC-4903-8B77-B1DF916496EC}" sibTransId="{F7FCD915-CD72-423E-B0F4-71DE2BAF341A}"/>
    <dgm:cxn modelId="{527410A4-6282-4A26-ACBB-DB9BFB659844}" srcId="{D119FA00-D3D1-45CB-93F7-4142CCE8AC13}" destId="{130D50BB-9A11-4977-A766-1CD46429F860}" srcOrd="0" destOrd="0" parTransId="{052EB67F-018E-4457-B2AD-490098B96AAD}" sibTransId="{6B17E215-5343-49C8-81B7-AA7BF3C21A1A}"/>
    <dgm:cxn modelId="{A02901A4-372D-414E-B5BD-93D111DBB8C7}" type="presOf" srcId="{0D62732E-AAFF-4E42-BB3A-5A1CA74AC0D0}" destId="{0B8A0F2A-BBF6-43C5-8FBD-FB9024B8DCBD}" srcOrd="0" destOrd="0" presId="urn:microsoft.com/office/officeart/2005/8/layout/hList1"/>
    <dgm:cxn modelId="{ED2B936A-3A01-4F9F-8E2E-90A05C73CDFF}" srcId="{0D62732E-AAFF-4E42-BB3A-5A1CA74AC0D0}" destId="{D119FA00-D3D1-45CB-93F7-4142CCE8AC13}" srcOrd="2" destOrd="0" parTransId="{7808CD0D-0626-41A4-8AA4-D96C6406C381}" sibTransId="{1DE3BE12-0BEE-41BE-A658-A8F0CDC38884}"/>
    <dgm:cxn modelId="{6223F018-A829-48C7-8C8C-472165DFE40C}" type="presParOf" srcId="{0B8A0F2A-BBF6-43C5-8FBD-FB9024B8DCBD}" destId="{7B4D6E73-4284-4592-AE43-376210BE5770}" srcOrd="0" destOrd="0" presId="urn:microsoft.com/office/officeart/2005/8/layout/hList1"/>
    <dgm:cxn modelId="{E9725A45-9785-4C5F-BF03-CDFCC2A0B762}" type="presParOf" srcId="{7B4D6E73-4284-4592-AE43-376210BE5770}" destId="{AD965658-0C7A-4C53-B965-090CA353C211}" srcOrd="0" destOrd="0" presId="urn:microsoft.com/office/officeart/2005/8/layout/hList1"/>
    <dgm:cxn modelId="{EDAA58D3-4EA2-453C-B89F-A9D8476BB6EA}" type="presParOf" srcId="{7B4D6E73-4284-4592-AE43-376210BE5770}" destId="{35082045-CE72-4B88-9E8A-896745A367E0}" srcOrd="1" destOrd="0" presId="urn:microsoft.com/office/officeart/2005/8/layout/hList1"/>
    <dgm:cxn modelId="{B44EF2A1-30D5-400A-A1FC-9200B3C6DA56}" type="presParOf" srcId="{0B8A0F2A-BBF6-43C5-8FBD-FB9024B8DCBD}" destId="{9F43904C-D64F-450D-B935-7D783F297BF6}" srcOrd="1" destOrd="0" presId="urn:microsoft.com/office/officeart/2005/8/layout/hList1"/>
    <dgm:cxn modelId="{0702B07B-5405-4780-B5BB-597F30F143DD}" type="presParOf" srcId="{0B8A0F2A-BBF6-43C5-8FBD-FB9024B8DCBD}" destId="{919EF4ED-3212-44EB-B6CD-4FCADF90E06E}" srcOrd="2" destOrd="0" presId="urn:microsoft.com/office/officeart/2005/8/layout/hList1"/>
    <dgm:cxn modelId="{FA16071C-BA67-4AEF-9E5D-8E7394B2344E}" type="presParOf" srcId="{919EF4ED-3212-44EB-B6CD-4FCADF90E06E}" destId="{2E2ED7DD-F1AA-4FC4-8C71-BA5D7A2AED86}" srcOrd="0" destOrd="0" presId="urn:microsoft.com/office/officeart/2005/8/layout/hList1"/>
    <dgm:cxn modelId="{7364490D-9D9B-486F-8C21-9ED0BF4BAF29}" type="presParOf" srcId="{919EF4ED-3212-44EB-B6CD-4FCADF90E06E}" destId="{545A416A-5F3C-4349-B8A8-16FC534EFC77}" srcOrd="1" destOrd="0" presId="urn:microsoft.com/office/officeart/2005/8/layout/hList1"/>
    <dgm:cxn modelId="{29DA7CA0-65FC-4E6F-AFC4-6BFEFC23EB84}" type="presParOf" srcId="{0B8A0F2A-BBF6-43C5-8FBD-FB9024B8DCBD}" destId="{5C2A4DAF-494E-4F28-8DF9-3CB5FD575F4E}" srcOrd="3" destOrd="0" presId="urn:microsoft.com/office/officeart/2005/8/layout/hList1"/>
    <dgm:cxn modelId="{33863A92-C753-45BB-A593-345FE8A6CA89}" type="presParOf" srcId="{0B8A0F2A-BBF6-43C5-8FBD-FB9024B8DCBD}" destId="{4DD729F5-7B5E-4939-BD4E-27AE458001B1}" srcOrd="4" destOrd="0" presId="urn:microsoft.com/office/officeart/2005/8/layout/hList1"/>
    <dgm:cxn modelId="{9175CFEE-844D-4957-AA2E-022B6C7BAA09}" type="presParOf" srcId="{4DD729F5-7B5E-4939-BD4E-27AE458001B1}" destId="{574AA2A5-5C00-49E5-956C-2CB50C010C45}" srcOrd="0" destOrd="0" presId="urn:microsoft.com/office/officeart/2005/8/layout/hList1"/>
    <dgm:cxn modelId="{BCD72402-1A6D-4F0C-AA6C-ADBCAEEF8C7E}" type="presParOf" srcId="{4DD729F5-7B5E-4939-BD4E-27AE458001B1}" destId="{BBF16998-725D-4842-B6FF-C09C4DB425C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6188C4-3663-4D8A-A397-9BE7952E0E8D}" type="doc">
      <dgm:prSet loTypeId="urn:microsoft.com/office/officeart/2005/8/layout/pyramid4" loCatId="relationship" qsTypeId="urn:microsoft.com/office/officeart/2005/8/quickstyle/simple1" qsCatId="simple" csTypeId="urn:microsoft.com/office/officeart/2005/8/colors/accent1_2" csCatId="accent1" phldr="1"/>
      <dgm:spPr/>
      <dgm:t>
        <a:bodyPr/>
        <a:lstStyle/>
        <a:p>
          <a:endParaRPr lang="ru-RU"/>
        </a:p>
      </dgm:t>
    </dgm:pt>
    <dgm:pt modelId="{9CFE1FF5-D696-4E62-90A9-A13266361BCF}">
      <dgm:prSet phldrT="[Текст]" custT="1"/>
      <dgm:spPr/>
      <dgm:t>
        <a:bodyPr/>
        <a:lstStyle/>
        <a:p>
          <a:r>
            <a:rPr lang="ru-RU" sz="2400" dirty="0" err="1" smtClean="0">
              <a:solidFill>
                <a:schemeClr val="bg1"/>
              </a:solidFill>
              <a:latin typeface="Times New Roman" pitchFamily="18" charset="0"/>
              <a:cs typeface="Times New Roman" pitchFamily="18" charset="0"/>
            </a:rPr>
            <a:t>Ата-ананың</a:t>
          </a:r>
          <a:r>
            <a:rPr lang="ru-RU" sz="2400" dirty="0" smtClean="0">
              <a:solidFill>
                <a:schemeClr val="bg1"/>
              </a:solidFill>
              <a:latin typeface="Times New Roman" pitchFamily="18" charset="0"/>
              <a:cs typeface="Times New Roman" pitchFamily="18" charset="0"/>
            </a:rPr>
            <a:t> </a:t>
          </a:r>
          <a:r>
            <a:rPr lang="ru-RU" sz="2400" dirty="0" err="1" smtClean="0">
              <a:solidFill>
                <a:schemeClr val="bg1"/>
              </a:solidFill>
              <a:latin typeface="Times New Roman" pitchFamily="18" charset="0"/>
              <a:cs typeface="Times New Roman" pitchFamily="18" charset="0"/>
            </a:rPr>
            <a:t>төзімсіз-дігі</a:t>
          </a:r>
          <a:endParaRPr lang="ru-RU" sz="2400" dirty="0">
            <a:solidFill>
              <a:schemeClr val="bg1"/>
            </a:solidFill>
            <a:latin typeface="Times New Roman" pitchFamily="18" charset="0"/>
            <a:cs typeface="Times New Roman" pitchFamily="18" charset="0"/>
          </a:endParaRPr>
        </a:p>
      </dgm:t>
    </dgm:pt>
    <dgm:pt modelId="{D3F15734-99A7-4D6C-AC1D-44C75E10CE7D}" type="parTrans" cxnId="{B0865A78-F448-4382-B05C-AE2DDE6804A5}">
      <dgm:prSet/>
      <dgm:spPr/>
      <dgm:t>
        <a:bodyPr/>
        <a:lstStyle/>
        <a:p>
          <a:endParaRPr lang="ru-RU"/>
        </a:p>
      </dgm:t>
    </dgm:pt>
    <dgm:pt modelId="{32858B4F-3EE3-42D8-A8C3-7631C033F138}" type="sibTrans" cxnId="{B0865A78-F448-4382-B05C-AE2DDE6804A5}">
      <dgm:prSet/>
      <dgm:spPr/>
      <dgm:t>
        <a:bodyPr/>
        <a:lstStyle/>
        <a:p>
          <a:endParaRPr lang="ru-RU"/>
        </a:p>
      </dgm:t>
    </dgm:pt>
    <dgm:pt modelId="{2300531A-00A2-4DF7-8264-E1FE016B43B4}">
      <dgm:prSet phldrT="[Текст]" custT="1"/>
      <dgm:spPr/>
      <dgm:t>
        <a:bodyPr/>
        <a:lstStyle/>
        <a:p>
          <a:r>
            <a:rPr lang="kk-KZ" sz="2000" dirty="0" smtClean="0">
              <a:solidFill>
                <a:schemeClr val="bg1"/>
              </a:solidFill>
              <a:latin typeface="Times New Roman" pitchFamily="18" charset="0"/>
              <a:cs typeface="Times New Roman" pitchFamily="18" charset="0"/>
            </a:rPr>
            <a:t>Оқушының сабаққа немқұрай-лы қарауы</a:t>
          </a:r>
          <a:endParaRPr lang="ru-RU" sz="2000" dirty="0">
            <a:solidFill>
              <a:schemeClr val="bg1"/>
            </a:solidFill>
          </a:endParaRPr>
        </a:p>
      </dgm:t>
    </dgm:pt>
    <dgm:pt modelId="{A785A5A9-756E-4582-9516-346F706A3DB5}" type="parTrans" cxnId="{0D40E571-7D3C-4DF5-AA60-12C6406FDD27}">
      <dgm:prSet/>
      <dgm:spPr/>
      <dgm:t>
        <a:bodyPr/>
        <a:lstStyle/>
        <a:p>
          <a:endParaRPr lang="ru-RU"/>
        </a:p>
      </dgm:t>
    </dgm:pt>
    <dgm:pt modelId="{A921F932-3AF0-4A57-B35F-116BC94184B2}" type="sibTrans" cxnId="{0D40E571-7D3C-4DF5-AA60-12C6406FDD27}">
      <dgm:prSet/>
      <dgm:spPr/>
      <dgm:t>
        <a:bodyPr/>
        <a:lstStyle/>
        <a:p>
          <a:endParaRPr lang="ru-RU"/>
        </a:p>
      </dgm:t>
    </dgm:pt>
    <dgm:pt modelId="{46054E99-9C4D-4F14-9AB5-CA00066C7736}">
      <dgm:prSet phldrT="[Текст]" custT="1"/>
      <dgm:spPr/>
      <dgm:t>
        <a:bodyPr/>
        <a:lstStyle/>
        <a:p>
          <a:endParaRPr lang="kk-KZ" sz="1600" dirty="0" smtClean="0">
            <a:solidFill>
              <a:schemeClr val="bg1"/>
            </a:solidFill>
            <a:latin typeface="Times New Roman" pitchFamily="18" charset="0"/>
            <a:cs typeface="Times New Roman" pitchFamily="18" charset="0"/>
          </a:endParaRPr>
        </a:p>
        <a:p>
          <a:endParaRPr lang="kk-KZ" sz="1600" dirty="0" smtClean="0">
            <a:solidFill>
              <a:schemeClr val="bg1"/>
            </a:solidFill>
            <a:latin typeface="Times New Roman" pitchFamily="18" charset="0"/>
            <a:cs typeface="Times New Roman" pitchFamily="18" charset="0"/>
          </a:endParaRPr>
        </a:p>
        <a:p>
          <a:r>
            <a:rPr lang="kk-KZ" sz="1600" dirty="0" smtClean="0">
              <a:solidFill>
                <a:schemeClr val="bg1"/>
              </a:solidFill>
              <a:latin typeface="Times New Roman" pitchFamily="18" charset="0"/>
              <a:cs typeface="Times New Roman" pitchFamily="18" charset="0"/>
            </a:rPr>
            <a:t>Әлеуметтік жағдайына байланысты оқушылар қажетті оқу құралдарымен қамтылмауы</a:t>
          </a:r>
          <a:endParaRPr lang="ru-RU" sz="1600" dirty="0">
            <a:solidFill>
              <a:schemeClr val="bg1"/>
            </a:solidFill>
          </a:endParaRPr>
        </a:p>
      </dgm:t>
    </dgm:pt>
    <dgm:pt modelId="{88CC3EBE-A9CC-4883-BAB8-1F3F485578F1}" type="parTrans" cxnId="{CCE20827-70BB-42B6-AF4A-DF66EC21C604}">
      <dgm:prSet/>
      <dgm:spPr/>
      <dgm:t>
        <a:bodyPr/>
        <a:lstStyle/>
        <a:p>
          <a:endParaRPr lang="ru-RU"/>
        </a:p>
      </dgm:t>
    </dgm:pt>
    <dgm:pt modelId="{0E61923D-175D-4676-99A6-70F28BF4730F}" type="sibTrans" cxnId="{CCE20827-70BB-42B6-AF4A-DF66EC21C604}">
      <dgm:prSet/>
      <dgm:spPr/>
      <dgm:t>
        <a:bodyPr/>
        <a:lstStyle/>
        <a:p>
          <a:endParaRPr lang="ru-RU"/>
        </a:p>
      </dgm:t>
    </dgm:pt>
    <dgm:pt modelId="{16A09E59-9165-4F73-9A9C-3462A15D02C7}">
      <dgm:prSet phldrT="[Текст]"/>
      <dgm:spPr/>
      <dgm:t>
        <a:bodyPr/>
        <a:lstStyle/>
        <a:p>
          <a:r>
            <a:rPr lang="kk-KZ" dirty="0" smtClean="0">
              <a:solidFill>
                <a:schemeClr val="bg1"/>
              </a:solidFill>
              <a:latin typeface="Times New Roman" pitchFamily="18" charset="0"/>
              <a:cs typeface="Times New Roman" pitchFamily="18" charset="0"/>
            </a:rPr>
            <a:t>Интернет желісі қолжетімді емес</a:t>
          </a:r>
          <a:endParaRPr lang="ru-RU" dirty="0">
            <a:solidFill>
              <a:schemeClr val="bg1"/>
            </a:solidFill>
          </a:endParaRPr>
        </a:p>
      </dgm:t>
    </dgm:pt>
    <dgm:pt modelId="{22B6D242-45AB-476F-835B-38DC5F857D5E}" type="parTrans" cxnId="{1D8FF208-F2A9-478D-A125-CE19C14EC573}">
      <dgm:prSet/>
      <dgm:spPr/>
      <dgm:t>
        <a:bodyPr/>
        <a:lstStyle/>
        <a:p>
          <a:endParaRPr lang="ru-RU"/>
        </a:p>
      </dgm:t>
    </dgm:pt>
    <dgm:pt modelId="{6FADECEA-D46D-4600-8112-071BB5ECDD1C}" type="sibTrans" cxnId="{1D8FF208-F2A9-478D-A125-CE19C14EC573}">
      <dgm:prSet/>
      <dgm:spPr/>
      <dgm:t>
        <a:bodyPr/>
        <a:lstStyle/>
        <a:p>
          <a:endParaRPr lang="ru-RU"/>
        </a:p>
      </dgm:t>
    </dgm:pt>
    <dgm:pt modelId="{3599202E-D288-4A7B-A6D8-7635A9D3C38D}" type="pres">
      <dgm:prSet presAssocID="{416188C4-3663-4D8A-A397-9BE7952E0E8D}" presName="compositeShape" presStyleCnt="0">
        <dgm:presLayoutVars>
          <dgm:chMax val="9"/>
          <dgm:dir/>
          <dgm:resizeHandles val="exact"/>
        </dgm:presLayoutVars>
      </dgm:prSet>
      <dgm:spPr/>
      <dgm:t>
        <a:bodyPr/>
        <a:lstStyle/>
        <a:p>
          <a:endParaRPr lang="ru-RU"/>
        </a:p>
      </dgm:t>
    </dgm:pt>
    <dgm:pt modelId="{AB8821CD-F8CB-4C7C-9DC4-829C2CAEADD1}" type="pres">
      <dgm:prSet presAssocID="{416188C4-3663-4D8A-A397-9BE7952E0E8D}" presName="triangle1" presStyleLbl="node1" presStyleIdx="0" presStyleCnt="4">
        <dgm:presLayoutVars>
          <dgm:bulletEnabled val="1"/>
        </dgm:presLayoutVars>
      </dgm:prSet>
      <dgm:spPr/>
      <dgm:t>
        <a:bodyPr/>
        <a:lstStyle/>
        <a:p>
          <a:endParaRPr lang="ru-RU"/>
        </a:p>
      </dgm:t>
    </dgm:pt>
    <dgm:pt modelId="{1F29602A-6094-459B-998F-50874866270D}" type="pres">
      <dgm:prSet presAssocID="{416188C4-3663-4D8A-A397-9BE7952E0E8D}" presName="triangle2" presStyleLbl="node1" presStyleIdx="1" presStyleCnt="4">
        <dgm:presLayoutVars>
          <dgm:bulletEnabled val="1"/>
        </dgm:presLayoutVars>
      </dgm:prSet>
      <dgm:spPr/>
      <dgm:t>
        <a:bodyPr/>
        <a:lstStyle/>
        <a:p>
          <a:endParaRPr lang="ru-RU"/>
        </a:p>
      </dgm:t>
    </dgm:pt>
    <dgm:pt modelId="{40363AEF-A23F-447B-B2CB-11F01FACED02}" type="pres">
      <dgm:prSet presAssocID="{416188C4-3663-4D8A-A397-9BE7952E0E8D}" presName="triangle3" presStyleLbl="node1" presStyleIdx="2" presStyleCnt="4">
        <dgm:presLayoutVars>
          <dgm:bulletEnabled val="1"/>
        </dgm:presLayoutVars>
      </dgm:prSet>
      <dgm:spPr/>
      <dgm:t>
        <a:bodyPr/>
        <a:lstStyle/>
        <a:p>
          <a:endParaRPr lang="ru-RU"/>
        </a:p>
      </dgm:t>
    </dgm:pt>
    <dgm:pt modelId="{8B3B83C5-44F6-4AAF-B6A1-67F71BD57055}" type="pres">
      <dgm:prSet presAssocID="{416188C4-3663-4D8A-A397-9BE7952E0E8D}" presName="triangle4" presStyleLbl="node1" presStyleIdx="3" presStyleCnt="4">
        <dgm:presLayoutVars>
          <dgm:bulletEnabled val="1"/>
        </dgm:presLayoutVars>
      </dgm:prSet>
      <dgm:spPr/>
      <dgm:t>
        <a:bodyPr/>
        <a:lstStyle/>
        <a:p>
          <a:endParaRPr lang="ru-RU"/>
        </a:p>
      </dgm:t>
    </dgm:pt>
  </dgm:ptLst>
  <dgm:cxnLst>
    <dgm:cxn modelId="{5C55EBA8-FC44-41A3-A8B6-2FF6F16D5DA5}" type="presOf" srcId="{9CFE1FF5-D696-4E62-90A9-A13266361BCF}" destId="{AB8821CD-F8CB-4C7C-9DC4-829C2CAEADD1}" srcOrd="0" destOrd="0" presId="urn:microsoft.com/office/officeart/2005/8/layout/pyramid4"/>
    <dgm:cxn modelId="{C05B11F2-F921-43B8-9915-3ABFBD739ABE}" type="presOf" srcId="{16A09E59-9165-4F73-9A9C-3462A15D02C7}" destId="{8B3B83C5-44F6-4AAF-B6A1-67F71BD57055}" srcOrd="0" destOrd="0" presId="urn:microsoft.com/office/officeart/2005/8/layout/pyramid4"/>
    <dgm:cxn modelId="{E1569EB6-500F-46CD-8C45-903A88395B2C}" type="presOf" srcId="{416188C4-3663-4D8A-A397-9BE7952E0E8D}" destId="{3599202E-D288-4A7B-A6D8-7635A9D3C38D}" srcOrd="0" destOrd="0" presId="urn:microsoft.com/office/officeart/2005/8/layout/pyramid4"/>
    <dgm:cxn modelId="{CCE20827-70BB-42B6-AF4A-DF66EC21C604}" srcId="{416188C4-3663-4D8A-A397-9BE7952E0E8D}" destId="{46054E99-9C4D-4F14-9AB5-CA00066C7736}" srcOrd="2" destOrd="0" parTransId="{88CC3EBE-A9CC-4883-BAB8-1F3F485578F1}" sibTransId="{0E61923D-175D-4676-99A6-70F28BF4730F}"/>
    <dgm:cxn modelId="{B0865A78-F448-4382-B05C-AE2DDE6804A5}" srcId="{416188C4-3663-4D8A-A397-9BE7952E0E8D}" destId="{9CFE1FF5-D696-4E62-90A9-A13266361BCF}" srcOrd="0" destOrd="0" parTransId="{D3F15734-99A7-4D6C-AC1D-44C75E10CE7D}" sibTransId="{32858B4F-3EE3-42D8-A8C3-7631C033F138}"/>
    <dgm:cxn modelId="{0D40E571-7D3C-4DF5-AA60-12C6406FDD27}" srcId="{416188C4-3663-4D8A-A397-9BE7952E0E8D}" destId="{2300531A-00A2-4DF7-8264-E1FE016B43B4}" srcOrd="1" destOrd="0" parTransId="{A785A5A9-756E-4582-9516-346F706A3DB5}" sibTransId="{A921F932-3AF0-4A57-B35F-116BC94184B2}"/>
    <dgm:cxn modelId="{45DD58FC-8839-46DB-B801-254FF976D46C}" type="presOf" srcId="{46054E99-9C4D-4F14-9AB5-CA00066C7736}" destId="{40363AEF-A23F-447B-B2CB-11F01FACED02}" srcOrd="0" destOrd="0" presId="urn:microsoft.com/office/officeart/2005/8/layout/pyramid4"/>
    <dgm:cxn modelId="{1667B34C-74A0-414A-AD40-5F8F98A0BA0D}" type="presOf" srcId="{2300531A-00A2-4DF7-8264-E1FE016B43B4}" destId="{1F29602A-6094-459B-998F-50874866270D}" srcOrd="0" destOrd="0" presId="urn:microsoft.com/office/officeart/2005/8/layout/pyramid4"/>
    <dgm:cxn modelId="{1D8FF208-F2A9-478D-A125-CE19C14EC573}" srcId="{416188C4-3663-4D8A-A397-9BE7952E0E8D}" destId="{16A09E59-9165-4F73-9A9C-3462A15D02C7}" srcOrd="3" destOrd="0" parTransId="{22B6D242-45AB-476F-835B-38DC5F857D5E}" sibTransId="{6FADECEA-D46D-4600-8112-071BB5ECDD1C}"/>
    <dgm:cxn modelId="{F6EC697A-D6F1-4C91-B425-CED4644710A4}" type="presParOf" srcId="{3599202E-D288-4A7B-A6D8-7635A9D3C38D}" destId="{AB8821CD-F8CB-4C7C-9DC4-829C2CAEADD1}" srcOrd="0" destOrd="0" presId="urn:microsoft.com/office/officeart/2005/8/layout/pyramid4"/>
    <dgm:cxn modelId="{D7460DBD-BE65-4B5C-B1E1-CB44A224FC5E}" type="presParOf" srcId="{3599202E-D288-4A7B-A6D8-7635A9D3C38D}" destId="{1F29602A-6094-459B-998F-50874866270D}" srcOrd="1" destOrd="0" presId="urn:microsoft.com/office/officeart/2005/8/layout/pyramid4"/>
    <dgm:cxn modelId="{26EFBA7F-357A-4CF1-B523-053890E76F26}" type="presParOf" srcId="{3599202E-D288-4A7B-A6D8-7635A9D3C38D}" destId="{40363AEF-A23F-447B-B2CB-11F01FACED02}" srcOrd="2" destOrd="0" presId="urn:microsoft.com/office/officeart/2005/8/layout/pyramid4"/>
    <dgm:cxn modelId="{4E92A7B0-245B-4F07-9CBA-8F80CBA40E13}" type="presParOf" srcId="{3599202E-D288-4A7B-A6D8-7635A9D3C38D}" destId="{8B3B83C5-44F6-4AAF-B6A1-67F71BD57055}" srcOrd="3" destOrd="0" presId="urn:microsoft.com/office/officeart/2005/8/layout/pyramid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3C26CF-5C51-4E75-B4D9-43E2BE58F9F5}"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ru-RU"/>
        </a:p>
      </dgm:t>
    </dgm:pt>
    <dgm:pt modelId="{577749C7-7B5F-4EA8-940E-F7460F4DAF41}">
      <dgm:prSet phldrT="[Текст]" custT="1"/>
      <dgm:spPr/>
      <dgm:t>
        <a:bodyPr/>
        <a:lstStyle/>
        <a:p>
          <a:r>
            <a:rPr lang="kk-KZ" sz="1600" dirty="0" smtClean="0">
              <a:solidFill>
                <a:schemeClr val="bg1"/>
              </a:solidFill>
              <a:latin typeface="Times New Roman" pitchFamily="18" charset="0"/>
              <a:cs typeface="Times New Roman" pitchFamily="18" charset="0"/>
            </a:rPr>
            <a:t>Оқушыға жиі-жиі ұқсас тапсырмалар беру</a:t>
          </a:r>
          <a:endParaRPr lang="ru-RU" sz="1600" dirty="0">
            <a:solidFill>
              <a:schemeClr val="bg1"/>
            </a:solidFill>
          </a:endParaRPr>
        </a:p>
      </dgm:t>
    </dgm:pt>
    <dgm:pt modelId="{FE54E9EA-C98F-4C60-AC38-0210BA5F6F64}" type="parTrans" cxnId="{D853F418-6109-4C53-A3D7-95A9759F83B1}">
      <dgm:prSet/>
      <dgm:spPr/>
      <dgm:t>
        <a:bodyPr/>
        <a:lstStyle/>
        <a:p>
          <a:endParaRPr lang="ru-RU"/>
        </a:p>
      </dgm:t>
    </dgm:pt>
    <dgm:pt modelId="{EC271E9E-8F00-40B6-BA8B-7F4AC00AF33C}" type="sibTrans" cxnId="{D853F418-6109-4C53-A3D7-95A9759F83B1}">
      <dgm:prSet/>
      <dgm:spPr/>
      <dgm:t>
        <a:bodyPr/>
        <a:lstStyle/>
        <a:p>
          <a:endParaRPr lang="ru-RU"/>
        </a:p>
      </dgm:t>
    </dgm:pt>
    <dgm:pt modelId="{038943F4-CEED-498C-9B20-54C9E669CF5F}">
      <dgm:prSet phldrT="[Текст]" custT="1"/>
      <dgm:spPr/>
      <dgm:t>
        <a:bodyPr/>
        <a:lstStyle/>
        <a:p>
          <a:r>
            <a:rPr lang="kk-KZ" sz="2000" dirty="0" smtClean="0">
              <a:solidFill>
                <a:schemeClr val="bg1"/>
              </a:solidFill>
              <a:latin typeface="Times New Roman" pitchFamily="18" charset="0"/>
              <a:cs typeface="Times New Roman" pitchFamily="18" charset="0"/>
            </a:rPr>
            <a:t>Оқушыға қажетті жағдай туғызу</a:t>
          </a:r>
          <a:endParaRPr lang="ru-RU" sz="2000" dirty="0">
            <a:solidFill>
              <a:schemeClr val="bg1"/>
            </a:solidFill>
          </a:endParaRPr>
        </a:p>
      </dgm:t>
    </dgm:pt>
    <dgm:pt modelId="{1A33620C-1919-4F59-A8D7-E49C63856A5B}" type="parTrans" cxnId="{A8A346D2-A876-4580-B4E4-8AF4B350DE44}">
      <dgm:prSet/>
      <dgm:spPr/>
      <dgm:t>
        <a:bodyPr/>
        <a:lstStyle/>
        <a:p>
          <a:endParaRPr lang="ru-RU"/>
        </a:p>
      </dgm:t>
    </dgm:pt>
    <dgm:pt modelId="{8195EC4E-E06B-4B76-BAAF-76D8CA9AA540}" type="sibTrans" cxnId="{A8A346D2-A876-4580-B4E4-8AF4B350DE44}">
      <dgm:prSet/>
      <dgm:spPr/>
      <dgm:t>
        <a:bodyPr/>
        <a:lstStyle/>
        <a:p>
          <a:endParaRPr lang="ru-RU"/>
        </a:p>
      </dgm:t>
    </dgm:pt>
    <dgm:pt modelId="{EAA20439-6671-4C35-A31C-3948827E2982}">
      <dgm:prSet phldrT="[Текст]" custT="1"/>
      <dgm:spPr/>
      <dgm:t>
        <a:bodyPr/>
        <a:lstStyle/>
        <a:p>
          <a:r>
            <a:rPr lang="kk-KZ" sz="2000" dirty="0" smtClean="0">
              <a:solidFill>
                <a:schemeClr val="bg1"/>
              </a:solidFill>
              <a:latin typeface="Times New Roman" pitchFamily="18" charset="0"/>
              <a:cs typeface="Times New Roman" pitchFamily="18" charset="0"/>
            </a:rPr>
            <a:t>Оқушының деңгейін ескеру</a:t>
          </a:r>
          <a:endParaRPr lang="ru-RU" sz="2000" dirty="0">
            <a:solidFill>
              <a:schemeClr val="bg1"/>
            </a:solidFill>
          </a:endParaRPr>
        </a:p>
      </dgm:t>
    </dgm:pt>
    <dgm:pt modelId="{B348DFA5-7AA7-45FA-8E2C-CE88EB48B760}" type="parTrans" cxnId="{7DEACAFC-60B0-4B30-B49C-00A9DE0A1686}">
      <dgm:prSet/>
      <dgm:spPr/>
      <dgm:t>
        <a:bodyPr/>
        <a:lstStyle/>
        <a:p>
          <a:endParaRPr lang="ru-RU"/>
        </a:p>
      </dgm:t>
    </dgm:pt>
    <dgm:pt modelId="{66B33A25-C728-4C0F-979E-4F55FD79D685}" type="sibTrans" cxnId="{7DEACAFC-60B0-4B30-B49C-00A9DE0A1686}">
      <dgm:prSet/>
      <dgm:spPr/>
      <dgm:t>
        <a:bodyPr/>
        <a:lstStyle/>
        <a:p>
          <a:endParaRPr lang="ru-RU"/>
        </a:p>
      </dgm:t>
    </dgm:pt>
    <dgm:pt modelId="{7B0E9717-78C2-4B96-B665-3E91FCE43569}">
      <dgm:prSet phldrT="[Текст]" custT="1"/>
      <dgm:spPr/>
      <dgm:t>
        <a:bodyPr/>
        <a:lstStyle/>
        <a:p>
          <a:r>
            <a:rPr lang="kk-KZ" sz="2000" dirty="0" smtClean="0">
              <a:solidFill>
                <a:schemeClr val="bg1"/>
              </a:solidFill>
              <a:latin typeface="Times New Roman" pitchFamily="18" charset="0"/>
              <a:cs typeface="Times New Roman" pitchFamily="18" charset="0"/>
            </a:rPr>
            <a:t>Оқушыға талап қою керек</a:t>
          </a:r>
          <a:endParaRPr lang="ru-RU" sz="2000" dirty="0">
            <a:solidFill>
              <a:schemeClr val="bg1"/>
            </a:solidFill>
          </a:endParaRPr>
        </a:p>
      </dgm:t>
    </dgm:pt>
    <dgm:pt modelId="{9C40B70C-17A3-45EF-8B76-9333B71F6F1B}" type="parTrans" cxnId="{ADB6A2FC-5D77-4D66-AC3F-BBFB3535ABAE}">
      <dgm:prSet/>
      <dgm:spPr/>
      <dgm:t>
        <a:bodyPr/>
        <a:lstStyle/>
        <a:p>
          <a:endParaRPr lang="ru-RU"/>
        </a:p>
      </dgm:t>
    </dgm:pt>
    <dgm:pt modelId="{240585EF-CF36-42E8-9796-AA0D00302FF3}" type="sibTrans" cxnId="{ADB6A2FC-5D77-4D66-AC3F-BBFB3535ABAE}">
      <dgm:prSet/>
      <dgm:spPr/>
      <dgm:t>
        <a:bodyPr/>
        <a:lstStyle/>
        <a:p>
          <a:endParaRPr lang="ru-RU"/>
        </a:p>
      </dgm:t>
    </dgm:pt>
    <dgm:pt modelId="{E3099C9F-FDFD-4F43-9165-20A01CCC9F60}">
      <dgm:prSet phldrT="[Текст]"/>
      <dgm:spPr/>
      <dgm:t>
        <a:bodyPr/>
        <a:lstStyle/>
        <a:p>
          <a:r>
            <a:rPr lang="kk-KZ" dirty="0" smtClean="0">
              <a:solidFill>
                <a:schemeClr val="bg1"/>
              </a:solidFill>
              <a:latin typeface="Times New Roman" pitchFamily="18" charset="0"/>
              <a:cs typeface="Times New Roman" pitchFamily="18" charset="0"/>
            </a:rPr>
            <a:t>Барлық жағдайды қамти отырып, оқушыға және ата-анаға жан-жақты көмек көрсету</a:t>
          </a:r>
          <a:endParaRPr lang="ru-RU" dirty="0">
            <a:solidFill>
              <a:schemeClr val="bg1"/>
            </a:solidFill>
          </a:endParaRPr>
        </a:p>
      </dgm:t>
    </dgm:pt>
    <dgm:pt modelId="{A8693002-A35B-4530-B13B-35E47345C691}" type="parTrans" cxnId="{0DBECD2F-9112-43E1-A35F-752E152E890B}">
      <dgm:prSet/>
      <dgm:spPr/>
      <dgm:t>
        <a:bodyPr/>
        <a:lstStyle/>
        <a:p>
          <a:endParaRPr lang="ru-RU"/>
        </a:p>
      </dgm:t>
    </dgm:pt>
    <dgm:pt modelId="{0A44B4E2-7346-4665-9696-31BF75799255}" type="sibTrans" cxnId="{0DBECD2F-9112-43E1-A35F-752E152E890B}">
      <dgm:prSet/>
      <dgm:spPr/>
      <dgm:t>
        <a:bodyPr/>
        <a:lstStyle/>
        <a:p>
          <a:endParaRPr lang="ru-RU"/>
        </a:p>
      </dgm:t>
    </dgm:pt>
    <dgm:pt modelId="{666EE2C7-6B87-4E3D-AB72-08E18A0A936C}" type="pres">
      <dgm:prSet presAssocID="{E93C26CF-5C51-4E75-B4D9-43E2BE58F9F5}" presName="diagram" presStyleCnt="0">
        <dgm:presLayoutVars>
          <dgm:dir/>
          <dgm:resizeHandles val="exact"/>
        </dgm:presLayoutVars>
      </dgm:prSet>
      <dgm:spPr/>
      <dgm:t>
        <a:bodyPr/>
        <a:lstStyle/>
        <a:p>
          <a:endParaRPr lang="ru-RU"/>
        </a:p>
      </dgm:t>
    </dgm:pt>
    <dgm:pt modelId="{DBC5779E-2371-4FB2-A098-0E03DC408C0D}" type="pres">
      <dgm:prSet presAssocID="{577749C7-7B5F-4EA8-940E-F7460F4DAF41}" presName="node" presStyleLbl="node1" presStyleIdx="0" presStyleCnt="5">
        <dgm:presLayoutVars>
          <dgm:bulletEnabled val="1"/>
        </dgm:presLayoutVars>
      </dgm:prSet>
      <dgm:spPr/>
      <dgm:t>
        <a:bodyPr/>
        <a:lstStyle/>
        <a:p>
          <a:endParaRPr lang="ru-RU"/>
        </a:p>
      </dgm:t>
    </dgm:pt>
    <dgm:pt modelId="{5C98370A-FE74-47E5-9E16-5514347EBF59}" type="pres">
      <dgm:prSet presAssocID="{EC271E9E-8F00-40B6-BA8B-7F4AC00AF33C}" presName="sibTrans" presStyleLbl="sibTrans2D1" presStyleIdx="0" presStyleCnt="4"/>
      <dgm:spPr/>
      <dgm:t>
        <a:bodyPr/>
        <a:lstStyle/>
        <a:p>
          <a:endParaRPr lang="ru-RU"/>
        </a:p>
      </dgm:t>
    </dgm:pt>
    <dgm:pt modelId="{C9CE2FA1-C3B0-454C-9DB2-6B5C02DE7F46}" type="pres">
      <dgm:prSet presAssocID="{EC271E9E-8F00-40B6-BA8B-7F4AC00AF33C}" presName="connectorText" presStyleLbl="sibTrans2D1" presStyleIdx="0" presStyleCnt="4"/>
      <dgm:spPr/>
      <dgm:t>
        <a:bodyPr/>
        <a:lstStyle/>
        <a:p>
          <a:endParaRPr lang="ru-RU"/>
        </a:p>
      </dgm:t>
    </dgm:pt>
    <dgm:pt modelId="{BC7AD139-5747-46CF-954E-CE351BB62726}" type="pres">
      <dgm:prSet presAssocID="{038943F4-CEED-498C-9B20-54C9E669CF5F}" presName="node" presStyleLbl="node1" presStyleIdx="1" presStyleCnt="5">
        <dgm:presLayoutVars>
          <dgm:bulletEnabled val="1"/>
        </dgm:presLayoutVars>
      </dgm:prSet>
      <dgm:spPr/>
      <dgm:t>
        <a:bodyPr/>
        <a:lstStyle/>
        <a:p>
          <a:endParaRPr lang="ru-RU"/>
        </a:p>
      </dgm:t>
    </dgm:pt>
    <dgm:pt modelId="{437C1847-CFF4-45A8-815D-BED78F34E33E}" type="pres">
      <dgm:prSet presAssocID="{8195EC4E-E06B-4B76-BAAF-76D8CA9AA540}" presName="sibTrans" presStyleLbl="sibTrans2D1" presStyleIdx="1" presStyleCnt="4"/>
      <dgm:spPr/>
      <dgm:t>
        <a:bodyPr/>
        <a:lstStyle/>
        <a:p>
          <a:endParaRPr lang="ru-RU"/>
        </a:p>
      </dgm:t>
    </dgm:pt>
    <dgm:pt modelId="{330734C4-B8F7-47D1-8CCD-0F1258C482A4}" type="pres">
      <dgm:prSet presAssocID="{8195EC4E-E06B-4B76-BAAF-76D8CA9AA540}" presName="connectorText" presStyleLbl="sibTrans2D1" presStyleIdx="1" presStyleCnt="4"/>
      <dgm:spPr/>
      <dgm:t>
        <a:bodyPr/>
        <a:lstStyle/>
        <a:p>
          <a:endParaRPr lang="ru-RU"/>
        </a:p>
      </dgm:t>
    </dgm:pt>
    <dgm:pt modelId="{F15763DA-5A4F-425F-9092-DCA40D945E62}" type="pres">
      <dgm:prSet presAssocID="{EAA20439-6671-4C35-A31C-3948827E2982}" presName="node" presStyleLbl="node1" presStyleIdx="2" presStyleCnt="5">
        <dgm:presLayoutVars>
          <dgm:bulletEnabled val="1"/>
        </dgm:presLayoutVars>
      </dgm:prSet>
      <dgm:spPr/>
      <dgm:t>
        <a:bodyPr/>
        <a:lstStyle/>
        <a:p>
          <a:endParaRPr lang="ru-RU"/>
        </a:p>
      </dgm:t>
    </dgm:pt>
    <dgm:pt modelId="{62AE253B-389B-448C-8153-ED3495A374A5}" type="pres">
      <dgm:prSet presAssocID="{66B33A25-C728-4C0F-979E-4F55FD79D685}" presName="sibTrans" presStyleLbl="sibTrans2D1" presStyleIdx="2" presStyleCnt="4"/>
      <dgm:spPr/>
      <dgm:t>
        <a:bodyPr/>
        <a:lstStyle/>
        <a:p>
          <a:endParaRPr lang="ru-RU"/>
        </a:p>
      </dgm:t>
    </dgm:pt>
    <dgm:pt modelId="{B36C0FBB-8A38-4D92-BD48-54A52FF3164C}" type="pres">
      <dgm:prSet presAssocID="{66B33A25-C728-4C0F-979E-4F55FD79D685}" presName="connectorText" presStyleLbl="sibTrans2D1" presStyleIdx="2" presStyleCnt="4"/>
      <dgm:spPr/>
      <dgm:t>
        <a:bodyPr/>
        <a:lstStyle/>
        <a:p>
          <a:endParaRPr lang="ru-RU"/>
        </a:p>
      </dgm:t>
    </dgm:pt>
    <dgm:pt modelId="{42DF597B-0838-4297-AE2D-C736B9739696}" type="pres">
      <dgm:prSet presAssocID="{7B0E9717-78C2-4B96-B665-3E91FCE43569}" presName="node" presStyleLbl="node1" presStyleIdx="3" presStyleCnt="5">
        <dgm:presLayoutVars>
          <dgm:bulletEnabled val="1"/>
        </dgm:presLayoutVars>
      </dgm:prSet>
      <dgm:spPr/>
      <dgm:t>
        <a:bodyPr/>
        <a:lstStyle/>
        <a:p>
          <a:endParaRPr lang="ru-RU"/>
        </a:p>
      </dgm:t>
    </dgm:pt>
    <dgm:pt modelId="{FE5A65F3-356D-4984-8715-DF7C292939E9}" type="pres">
      <dgm:prSet presAssocID="{240585EF-CF36-42E8-9796-AA0D00302FF3}" presName="sibTrans" presStyleLbl="sibTrans2D1" presStyleIdx="3" presStyleCnt="4"/>
      <dgm:spPr/>
      <dgm:t>
        <a:bodyPr/>
        <a:lstStyle/>
        <a:p>
          <a:endParaRPr lang="ru-RU"/>
        </a:p>
      </dgm:t>
    </dgm:pt>
    <dgm:pt modelId="{A5C8D495-425E-46D7-9697-DBF8CB2D61DB}" type="pres">
      <dgm:prSet presAssocID="{240585EF-CF36-42E8-9796-AA0D00302FF3}" presName="connectorText" presStyleLbl="sibTrans2D1" presStyleIdx="3" presStyleCnt="4"/>
      <dgm:spPr/>
      <dgm:t>
        <a:bodyPr/>
        <a:lstStyle/>
        <a:p>
          <a:endParaRPr lang="ru-RU"/>
        </a:p>
      </dgm:t>
    </dgm:pt>
    <dgm:pt modelId="{A3E96321-A8CE-4DC4-B195-224340E8FBF6}" type="pres">
      <dgm:prSet presAssocID="{E3099C9F-FDFD-4F43-9165-20A01CCC9F60}" presName="node" presStyleLbl="node1" presStyleIdx="4" presStyleCnt="5">
        <dgm:presLayoutVars>
          <dgm:bulletEnabled val="1"/>
        </dgm:presLayoutVars>
      </dgm:prSet>
      <dgm:spPr/>
      <dgm:t>
        <a:bodyPr/>
        <a:lstStyle/>
        <a:p>
          <a:endParaRPr lang="ru-RU"/>
        </a:p>
      </dgm:t>
    </dgm:pt>
  </dgm:ptLst>
  <dgm:cxnLst>
    <dgm:cxn modelId="{A6892985-A3F4-4C7C-B529-ECFE73D2EACC}" type="presOf" srcId="{EC271E9E-8F00-40B6-BA8B-7F4AC00AF33C}" destId="{5C98370A-FE74-47E5-9E16-5514347EBF59}" srcOrd="0" destOrd="0" presId="urn:microsoft.com/office/officeart/2005/8/layout/process5"/>
    <dgm:cxn modelId="{A434393B-8655-4C8B-99C6-4E443DB5A483}" type="presOf" srcId="{7B0E9717-78C2-4B96-B665-3E91FCE43569}" destId="{42DF597B-0838-4297-AE2D-C736B9739696}" srcOrd="0" destOrd="0" presId="urn:microsoft.com/office/officeart/2005/8/layout/process5"/>
    <dgm:cxn modelId="{D89C141D-9D66-44E6-ADC9-3EBB7BA9F641}" type="presOf" srcId="{66B33A25-C728-4C0F-979E-4F55FD79D685}" destId="{62AE253B-389B-448C-8153-ED3495A374A5}" srcOrd="0" destOrd="0" presId="urn:microsoft.com/office/officeart/2005/8/layout/process5"/>
    <dgm:cxn modelId="{ADB6A2FC-5D77-4D66-AC3F-BBFB3535ABAE}" srcId="{E93C26CF-5C51-4E75-B4D9-43E2BE58F9F5}" destId="{7B0E9717-78C2-4B96-B665-3E91FCE43569}" srcOrd="3" destOrd="0" parTransId="{9C40B70C-17A3-45EF-8B76-9333B71F6F1B}" sibTransId="{240585EF-CF36-42E8-9796-AA0D00302FF3}"/>
    <dgm:cxn modelId="{F3E3F419-544E-49B4-B2FD-475EED6DD5B7}" type="presOf" srcId="{8195EC4E-E06B-4B76-BAAF-76D8CA9AA540}" destId="{437C1847-CFF4-45A8-815D-BED78F34E33E}" srcOrd="0" destOrd="0" presId="urn:microsoft.com/office/officeart/2005/8/layout/process5"/>
    <dgm:cxn modelId="{496FCE87-A612-42F3-B545-C5B9453CD18C}" type="presOf" srcId="{038943F4-CEED-498C-9B20-54C9E669CF5F}" destId="{BC7AD139-5747-46CF-954E-CE351BB62726}" srcOrd="0" destOrd="0" presId="urn:microsoft.com/office/officeart/2005/8/layout/process5"/>
    <dgm:cxn modelId="{A39256AE-7805-444D-9EAB-124F0A179CDE}" type="presOf" srcId="{8195EC4E-E06B-4B76-BAAF-76D8CA9AA540}" destId="{330734C4-B8F7-47D1-8CCD-0F1258C482A4}" srcOrd="1" destOrd="0" presId="urn:microsoft.com/office/officeart/2005/8/layout/process5"/>
    <dgm:cxn modelId="{1198CC55-8AE9-4AFF-9134-686F6235AB96}" type="presOf" srcId="{EAA20439-6671-4C35-A31C-3948827E2982}" destId="{F15763DA-5A4F-425F-9092-DCA40D945E62}" srcOrd="0" destOrd="0" presId="urn:microsoft.com/office/officeart/2005/8/layout/process5"/>
    <dgm:cxn modelId="{A8A346D2-A876-4580-B4E4-8AF4B350DE44}" srcId="{E93C26CF-5C51-4E75-B4D9-43E2BE58F9F5}" destId="{038943F4-CEED-498C-9B20-54C9E669CF5F}" srcOrd="1" destOrd="0" parTransId="{1A33620C-1919-4F59-A8D7-E49C63856A5B}" sibTransId="{8195EC4E-E06B-4B76-BAAF-76D8CA9AA540}"/>
    <dgm:cxn modelId="{567B6524-9C38-4EB3-A282-23C69C43CD91}" type="presOf" srcId="{E3099C9F-FDFD-4F43-9165-20A01CCC9F60}" destId="{A3E96321-A8CE-4DC4-B195-224340E8FBF6}" srcOrd="0" destOrd="0" presId="urn:microsoft.com/office/officeart/2005/8/layout/process5"/>
    <dgm:cxn modelId="{2B13C657-1B0A-4A9D-9DEB-9B86CCF272BC}" type="presOf" srcId="{EC271E9E-8F00-40B6-BA8B-7F4AC00AF33C}" destId="{C9CE2FA1-C3B0-454C-9DB2-6B5C02DE7F46}" srcOrd="1" destOrd="0" presId="urn:microsoft.com/office/officeart/2005/8/layout/process5"/>
    <dgm:cxn modelId="{AC4BA869-4CBA-4922-B1E5-96807C7D210D}" type="presOf" srcId="{66B33A25-C728-4C0F-979E-4F55FD79D685}" destId="{B36C0FBB-8A38-4D92-BD48-54A52FF3164C}" srcOrd="1" destOrd="0" presId="urn:microsoft.com/office/officeart/2005/8/layout/process5"/>
    <dgm:cxn modelId="{D853F418-6109-4C53-A3D7-95A9759F83B1}" srcId="{E93C26CF-5C51-4E75-B4D9-43E2BE58F9F5}" destId="{577749C7-7B5F-4EA8-940E-F7460F4DAF41}" srcOrd="0" destOrd="0" parTransId="{FE54E9EA-C98F-4C60-AC38-0210BA5F6F64}" sibTransId="{EC271E9E-8F00-40B6-BA8B-7F4AC00AF33C}"/>
    <dgm:cxn modelId="{8CD6C75C-40A3-444B-B1F8-28608FA5FEFA}" type="presOf" srcId="{240585EF-CF36-42E8-9796-AA0D00302FF3}" destId="{FE5A65F3-356D-4984-8715-DF7C292939E9}" srcOrd="0" destOrd="0" presId="urn:microsoft.com/office/officeart/2005/8/layout/process5"/>
    <dgm:cxn modelId="{0DBECD2F-9112-43E1-A35F-752E152E890B}" srcId="{E93C26CF-5C51-4E75-B4D9-43E2BE58F9F5}" destId="{E3099C9F-FDFD-4F43-9165-20A01CCC9F60}" srcOrd="4" destOrd="0" parTransId="{A8693002-A35B-4530-B13B-35E47345C691}" sibTransId="{0A44B4E2-7346-4665-9696-31BF75799255}"/>
    <dgm:cxn modelId="{DD347ACE-8D1F-4A68-B7A5-F700C59368FD}" type="presOf" srcId="{240585EF-CF36-42E8-9796-AA0D00302FF3}" destId="{A5C8D495-425E-46D7-9697-DBF8CB2D61DB}" srcOrd="1" destOrd="0" presId="urn:microsoft.com/office/officeart/2005/8/layout/process5"/>
    <dgm:cxn modelId="{EB28FD9F-5738-487D-A914-1FDE5B09AC3A}" type="presOf" srcId="{577749C7-7B5F-4EA8-940E-F7460F4DAF41}" destId="{DBC5779E-2371-4FB2-A098-0E03DC408C0D}" srcOrd="0" destOrd="0" presId="urn:microsoft.com/office/officeart/2005/8/layout/process5"/>
    <dgm:cxn modelId="{7DEACAFC-60B0-4B30-B49C-00A9DE0A1686}" srcId="{E93C26CF-5C51-4E75-B4D9-43E2BE58F9F5}" destId="{EAA20439-6671-4C35-A31C-3948827E2982}" srcOrd="2" destOrd="0" parTransId="{B348DFA5-7AA7-45FA-8E2C-CE88EB48B760}" sibTransId="{66B33A25-C728-4C0F-979E-4F55FD79D685}"/>
    <dgm:cxn modelId="{B181B691-5A06-4030-8327-FB80DCAE784D}" type="presOf" srcId="{E93C26CF-5C51-4E75-B4D9-43E2BE58F9F5}" destId="{666EE2C7-6B87-4E3D-AB72-08E18A0A936C}" srcOrd="0" destOrd="0" presId="urn:microsoft.com/office/officeart/2005/8/layout/process5"/>
    <dgm:cxn modelId="{2281B929-4964-4E8F-8B84-45E9F7F65B1B}" type="presParOf" srcId="{666EE2C7-6B87-4E3D-AB72-08E18A0A936C}" destId="{DBC5779E-2371-4FB2-A098-0E03DC408C0D}" srcOrd="0" destOrd="0" presId="urn:microsoft.com/office/officeart/2005/8/layout/process5"/>
    <dgm:cxn modelId="{759E31BB-67D2-45F6-9E5D-161B661A4AFD}" type="presParOf" srcId="{666EE2C7-6B87-4E3D-AB72-08E18A0A936C}" destId="{5C98370A-FE74-47E5-9E16-5514347EBF59}" srcOrd="1" destOrd="0" presId="urn:microsoft.com/office/officeart/2005/8/layout/process5"/>
    <dgm:cxn modelId="{2587D151-CAB1-43ED-9D3A-90618B40FA52}" type="presParOf" srcId="{5C98370A-FE74-47E5-9E16-5514347EBF59}" destId="{C9CE2FA1-C3B0-454C-9DB2-6B5C02DE7F46}" srcOrd="0" destOrd="0" presId="urn:microsoft.com/office/officeart/2005/8/layout/process5"/>
    <dgm:cxn modelId="{F9C1D469-F360-47F4-8572-9676149115E2}" type="presParOf" srcId="{666EE2C7-6B87-4E3D-AB72-08E18A0A936C}" destId="{BC7AD139-5747-46CF-954E-CE351BB62726}" srcOrd="2" destOrd="0" presId="urn:microsoft.com/office/officeart/2005/8/layout/process5"/>
    <dgm:cxn modelId="{EE34C887-5DA2-4618-BED1-451B5228EE7C}" type="presParOf" srcId="{666EE2C7-6B87-4E3D-AB72-08E18A0A936C}" destId="{437C1847-CFF4-45A8-815D-BED78F34E33E}" srcOrd="3" destOrd="0" presId="urn:microsoft.com/office/officeart/2005/8/layout/process5"/>
    <dgm:cxn modelId="{75CAC448-2C93-4F9E-A387-91D27D5CBC69}" type="presParOf" srcId="{437C1847-CFF4-45A8-815D-BED78F34E33E}" destId="{330734C4-B8F7-47D1-8CCD-0F1258C482A4}" srcOrd="0" destOrd="0" presId="urn:microsoft.com/office/officeart/2005/8/layout/process5"/>
    <dgm:cxn modelId="{D6DF26EE-51D5-4627-AB46-FB771CA688C5}" type="presParOf" srcId="{666EE2C7-6B87-4E3D-AB72-08E18A0A936C}" destId="{F15763DA-5A4F-425F-9092-DCA40D945E62}" srcOrd="4" destOrd="0" presId="urn:microsoft.com/office/officeart/2005/8/layout/process5"/>
    <dgm:cxn modelId="{34F7430C-C9FC-4D5B-BB91-41AC9D7D173E}" type="presParOf" srcId="{666EE2C7-6B87-4E3D-AB72-08E18A0A936C}" destId="{62AE253B-389B-448C-8153-ED3495A374A5}" srcOrd="5" destOrd="0" presId="urn:microsoft.com/office/officeart/2005/8/layout/process5"/>
    <dgm:cxn modelId="{244CC521-AFA4-4920-B9E8-712E6CF05856}" type="presParOf" srcId="{62AE253B-389B-448C-8153-ED3495A374A5}" destId="{B36C0FBB-8A38-4D92-BD48-54A52FF3164C}" srcOrd="0" destOrd="0" presId="urn:microsoft.com/office/officeart/2005/8/layout/process5"/>
    <dgm:cxn modelId="{8A7EBDB5-81C9-40E4-A13A-BD73F5550E23}" type="presParOf" srcId="{666EE2C7-6B87-4E3D-AB72-08E18A0A936C}" destId="{42DF597B-0838-4297-AE2D-C736B9739696}" srcOrd="6" destOrd="0" presId="urn:microsoft.com/office/officeart/2005/8/layout/process5"/>
    <dgm:cxn modelId="{D3B917D6-24AC-43A4-9321-D22DC5588F21}" type="presParOf" srcId="{666EE2C7-6B87-4E3D-AB72-08E18A0A936C}" destId="{FE5A65F3-356D-4984-8715-DF7C292939E9}" srcOrd="7" destOrd="0" presId="urn:microsoft.com/office/officeart/2005/8/layout/process5"/>
    <dgm:cxn modelId="{A5BFAB24-65D9-4063-B65C-C99EBB65742C}" type="presParOf" srcId="{FE5A65F3-356D-4984-8715-DF7C292939E9}" destId="{A5C8D495-425E-46D7-9697-DBF8CB2D61DB}" srcOrd="0" destOrd="0" presId="urn:microsoft.com/office/officeart/2005/8/layout/process5"/>
    <dgm:cxn modelId="{AABE6730-FB53-4C16-9224-5372F1A59B39}" type="presParOf" srcId="{666EE2C7-6B87-4E3D-AB72-08E18A0A936C}" destId="{A3E96321-A8CE-4DC4-B195-224340E8FBF6}"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3B784C7-37E5-49EC-8F1F-D3EBCC6B8A1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E8A00ECE-7D8B-4AD9-B122-7AA991147AF7}">
      <dgm:prSet phldrT="[Текст]"/>
      <dgm:spPr/>
      <dgm:t>
        <a:bodyPr/>
        <a:lstStyle/>
        <a:p>
          <a:r>
            <a:rPr lang="kk-KZ" dirty="0" smtClean="0">
              <a:latin typeface="Times New Roman" pitchFamily="18" charset="0"/>
              <a:cs typeface="Times New Roman" pitchFamily="18" charset="0"/>
            </a:rPr>
            <a:t>Сабақ жоспарын дұрыс әрі қолайлы етіп құру</a:t>
          </a:r>
          <a:endParaRPr lang="ru-RU" dirty="0"/>
        </a:p>
      </dgm:t>
    </dgm:pt>
    <dgm:pt modelId="{B9F4134C-9589-4AD3-8ECA-4D9BFA4125C7}" type="parTrans" cxnId="{CF52ED69-FD6C-4C78-BEDB-EDB1D5899505}">
      <dgm:prSet/>
      <dgm:spPr/>
      <dgm:t>
        <a:bodyPr/>
        <a:lstStyle/>
        <a:p>
          <a:endParaRPr lang="ru-RU"/>
        </a:p>
      </dgm:t>
    </dgm:pt>
    <dgm:pt modelId="{7D94910F-1BD6-4050-8674-FA04786DAF7E}" type="sibTrans" cxnId="{CF52ED69-FD6C-4C78-BEDB-EDB1D5899505}">
      <dgm:prSet/>
      <dgm:spPr/>
      <dgm:t>
        <a:bodyPr/>
        <a:lstStyle/>
        <a:p>
          <a:endParaRPr lang="ru-RU"/>
        </a:p>
      </dgm:t>
    </dgm:pt>
    <dgm:pt modelId="{B347C1BE-5349-4C50-890E-8BE8CA6046E8}">
      <dgm:prSet phldrT="[Текст]"/>
      <dgm:spPr/>
      <dgm:t>
        <a:bodyPr/>
        <a:lstStyle/>
        <a:p>
          <a:r>
            <a:rPr lang="kk-KZ" dirty="0" smtClean="0">
              <a:latin typeface="Times New Roman" pitchFamily="18" charset="0"/>
              <a:cs typeface="Times New Roman" pitchFamily="18" charset="0"/>
            </a:rPr>
            <a:t>Қажетті дидактикалық материалдарды пайдаланып, шағын қызықты бейнесабақтар дайындау</a:t>
          </a:r>
          <a:endParaRPr lang="ru-RU" dirty="0"/>
        </a:p>
      </dgm:t>
    </dgm:pt>
    <dgm:pt modelId="{18305A72-030E-461F-B12A-2FA3BF5335EF}" type="parTrans" cxnId="{E21C1773-C7F2-4243-9978-696280AEAC21}">
      <dgm:prSet/>
      <dgm:spPr/>
      <dgm:t>
        <a:bodyPr/>
        <a:lstStyle/>
        <a:p>
          <a:endParaRPr lang="ru-RU"/>
        </a:p>
      </dgm:t>
    </dgm:pt>
    <dgm:pt modelId="{E66B00AC-6F20-4969-97AF-02901D4DD343}" type="sibTrans" cxnId="{E21C1773-C7F2-4243-9978-696280AEAC21}">
      <dgm:prSet/>
      <dgm:spPr/>
      <dgm:t>
        <a:bodyPr/>
        <a:lstStyle/>
        <a:p>
          <a:endParaRPr lang="ru-RU"/>
        </a:p>
      </dgm:t>
    </dgm:pt>
    <dgm:pt modelId="{AB81F2CE-0DC8-4878-A061-CFB4DFAC090F}">
      <dgm:prSet phldrT="[Текст]"/>
      <dgm:spPr/>
      <dgm:t>
        <a:bodyPr/>
        <a:lstStyle/>
        <a:p>
          <a:r>
            <a:rPr lang="kk-KZ" dirty="0" smtClean="0">
              <a:latin typeface="Times New Roman" pitchFamily="18" charset="0"/>
              <a:cs typeface="Times New Roman" pitchFamily="18" charset="0"/>
            </a:rPr>
            <a:t>Ақпараттық – коммуникациялық технологияларды пайдалана отырып, ата- аналармен тығыз байланыс орнату</a:t>
          </a:r>
          <a:endParaRPr lang="ru-RU" dirty="0"/>
        </a:p>
      </dgm:t>
    </dgm:pt>
    <dgm:pt modelId="{120C6241-E34D-46DD-80C2-1808E127F02E}" type="parTrans" cxnId="{4F24439E-C622-4CE1-8BD7-7758DE616B24}">
      <dgm:prSet/>
      <dgm:spPr/>
      <dgm:t>
        <a:bodyPr/>
        <a:lstStyle/>
        <a:p>
          <a:endParaRPr lang="ru-RU"/>
        </a:p>
      </dgm:t>
    </dgm:pt>
    <dgm:pt modelId="{1F690DCF-A0C2-4367-93B0-F9942CEC0384}" type="sibTrans" cxnId="{4F24439E-C622-4CE1-8BD7-7758DE616B24}">
      <dgm:prSet/>
      <dgm:spPr/>
      <dgm:t>
        <a:bodyPr/>
        <a:lstStyle/>
        <a:p>
          <a:endParaRPr lang="ru-RU"/>
        </a:p>
      </dgm:t>
    </dgm:pt>
    <dgm:pt modelId="{35C72F61-DF67-4B47-A5C0-21549D126308}">
      <dgm:prSet phldrT="[Текст]"/>
      <dgm:spPr/>
      <dgm:t>
        <a:bodyPr/>
        <a:lstStyle/>
        <a:p>
          <a:r>
            <a:rPr lang="kk-KZ" dirty="0" smtClean="0">
              <a:latin typeface="Times New Roman" pitchFamily="18" charset="0"/>
              <a:cs typeface="Times New Roman" pitchFamily="18" charset="0"/>
            </a:rPr>
            <a:t>Үй жағдайында тапсырмаларды орындауларының жүйелілігі және табысты болуына мониторинг жүргізу</a:t>
          </a:r>
          <a:endParaRPr lang="ru-RU" dirty="0"/>
        </a:p>
      </dgm:t>
    </dgm:pt>
    <dgm:pt modelId="{0320B5E8-ABCB-4335-AB1A-F9BDFEB2C86A}" type="parTrans" cxnId="{F684EEC1-F23A-4CCB-A46F-E95E4054556F}">
      <dgm:prSet/>
      <dgm:spPr/>
      <dgm:t>
        <a:bodyPr/>
        <a:lstStyle/>
        <a:p>
          <a:endParaRPr lang="ru-RU"/>
        </a:p>
      </dgm:t>
    </dgm:pt>
    <dgm:pt modelId="{7E33D4AD-1EBF-4FAD-811B-1ED09B64B152}" type="sibTrans" cxnId="{F684EEC1-F23A-4CCB-A46F-E95E4054556F}">
      <dgm:prSet/>
      <dgm:spPr/>
      <dgm:t>
        <a:bodyPr/>
        <a:lstStyle/>
        <a:p>
          <a:endParaRPr lang="ru-RU"/>
        </a:p>
      </dgm:t>
    </dgm:pt>
    <dgm:pt modelId="{FCA92389-66BB-49B8-8755-BBF5CB04352E}">
      <dgm:prSet phldrT="[Текст]"/>
      <dgm:spPr/>
      <dgm:t>
        <a:bodyPr/>
        <a:lstStyle/>
        <a:p>
          <a:r>
            <a:rPr lang="kk-KZ" dirty="0" smtClean="0">
              <a:latin typeface="Times New Roman" pitchFamily="18" charset="0"/>
              <a:cs typeface="Times New Roman" pitchFamily="18" charset="0"/>
            </a:rPr>
            <a:t>Оқушылардың игеру ерекшеліктерін ескере отырып, алған білімдерін бекіту және қайталау үшін түрлі деңгейдегі тапсырмалар,жаттығулар дайындау</a:t>
          </a:r>
          <a:endParaRPr lang="ru-RU" dirty="0"/>
        </a:p>
      </dgm:t>
    </dgm:pt>
    <dgm:pt modelId="{01B0E322-E6F5-4C74-9857-D894F3D4907A}" type="parTrans" cxnId="{31764453-570C-4BC5-9684-B6497400BBB2}">
      <dgm:prSet/>
      <dgm:spPr/>
      <dgm:t>
        <a:bodyPr/>
        <a:lstStyle/>
        <a:p>
          <a:endParaRPr lang="ru-RU"/>
        </a:p>
      </dgm:t>
    </dgm:pt>
    <dgm:pt modelId="{635F5E13-1772-4C9F-A3B8-CC1D6C57464C}" type="sibTrans" cxnId="{31764453-570C-4BC5-9684-B6497400BBB2}">
      <dgm:prSet/>
      <dgm:spPr/>
      <dgm:t>
        <a:bodyPr/>
        <a:lstStyle/>
        <a:p>
          <a:endParaRPr lang="ru-RU"/>
        </a:p>
      </dgm:t>
    </dgm:pt>
    <dgm:pt modelId="{99ECEAC6-68CE-4F93-A97B-4D8F94EED8CB}" type="pres">
      <dgm:prSet presAssocID="{73B784C7-37E5-49EC-8F1F-D3EBCC6B8A15}" presName="diagram" presStyleCnt="0">
        <dgm:presLayoutVars>
          <dgm:dir/>
          <dgm:resizeHandles val="exact"/>
        </dgm:presLayoutVars>
      </dgm:prSet>
      <dgm:spPr/>
      <dgm:t>
        <a:bodyPr/>
        <a:lstStyle/>
        <a:p>
          <a:endParaRPr lang="ru-RU"/>
        </a:p>
      </dgm:t>
    </dgm:pt>
    <dgm:pt modelId="{58D18071-99E5-41A7-8C86-9A53B8EC6708}" type="pres">
      <dgm:prSet presAssocID="{E8A00ECE-7D8B-4AD9-B122-7AA991147AF7}" presName="node" presStyleLbl="node1" presStyleIdx="0" presStyleCnt="5">
        <dgm:presLayoutVars>
          <dgm:bulletEnabled val="1"/>
        </dgm:presLayoutVars>
      </dgm:prSet>
      <dgm:spPr/>
      <dgm:t>
        <a:bodyPr/>
        <a:lstStyle/>
        <a:p>
          <a:endParaRPr lang="ru-RU"/>
        </a:p>
      </dgm:t>
    </dgm:pt>
    <dgm:pt modelId="{60A3BF16-BDBD-4281-9DDB-DC675ABB151A}" type="pres">
      <dgm:prSet presAssocID="{7D94910F-1BD6-4050-8674-FA04786DAF7E}" presName="sibTrans" presStyleCnt="0"/>
      <dgm:spPr/>
    </dgm:pt>
    <dgm:pt modelId="{90DD6D14-7510-4FF3-8749-F09F78D65646}" type="pres">
      <dgm:prSet presAssocID="{B347C1BE-5349-4C50-890E-8BE8CA6046E8}" presName="node" presStyleLbl="node1" presStyleIdx="1" presStyleCnt="5">
        <dgm:presLayoutVars>
          <dgm:bulletEnabled val="1"/>
        </dgm:presLayoutVars>
      </dgm:prSet>
      <dgm:spPr/>
      <dgm:t>
        <a:bodyPr/>
        <a:lstStyle/>
        <a:p>
          <a:endParaRPr lang="ru-RU"/>
        </a:p>
      </dgm:t>
    </dgm:pt>
    <dgm:pt modelId="{C0A56FF0-7B14-4942-B754-389EC557C0B8}" type="pres">
      <dgm:prSet presAssocID="{E66B00AC-6F20-4969-97AF-02901D4DD343}" presName="sibTrans" presStyleCnt="0"/>
      <dgm:spPr/>
    </dgm:pt>
    <dgm:pt modelId="{485B0932-0271-4D81-930C-DF286EC124BC}" type="pres">
      <dgm:prSet presAssocID="{AB81F2CE-0DC8-4878-A061-CFB4DFAC090F}" presName="node" presStyleLbl="node1" presStyleIdx="2" presStyleCnt="5">
        <dgm:presLayoutVars>
          <dgm:bulletEnabled val="1"/>
        </dgm:presLayoutVars>
      </dgm:prSet>
      <dgm:spPr/>
      <dgm:t>
        <a:bodyPr/>
        <a:lstStyle/>
        <a:p>
          <a:endParaRPr lang="ru-RU"/>
        </a:p>
      </dgm:t>
    </dgm:pt>
    <dgm:pt modelId="{FFB44389-12D5-4A62-8B16-AF39F4922454}" type="pres">
      <dgm:prSet presAssocID="{1F690DCF-A0C2-4367-93B0-F9942CEC0384}" presName="sibTrans" presStyleCnt="0"/>
      <dgm:spPr/>
    </dgm:pt>
    <dgm:pt modelId="{6159607A-BA6E-4CD2-8CB6-77FE9F4E2C6D}" type="pres">
      <dgm:prSet presAssocID="{35C72F61-DF67-4B47-A5C0-21549D126308}" presName="node" presStyleLbl="node1" presStyleIdx="3" presStyleCnt="5">
        <dgm:presLayoutVars>
          <dgm:bulletEnabled val="1"/>
        </dgm:presLayoutVars>
      </dgm:prSet>
      <dgm:spPr/>
      <dgm:t>
        <a:bodyPr/>
        <a:lstStyle/>
        <a:p>
          <a:endParaRPr lang="ru-RU"/>
        </a:p>
      </dgm:t>
    </dgm:pt>
    <dgm:pt modelId="{B04ACA59-87CC-4985-8BE4-E8D3A06EE649}" type="pres">
      <dgm:prSet presAssocID="{7E33D4AD-1EBF-4FAD-811B-1ED09B64B152}" presName="sibTrans" presStyleCnt="0"/>
      <dgm:spPr/>
    </dgm:pt>
    <dgm:pt modelId="{B6685602-0D25-4987-83F7-E13F65D8EBC6}" type="pres">
      <dgm:prSet presAssocID="{FCA92389-66BB-49B8-8755-BBF5CB04352E}" presName="node" presStyleLbl="node1" presStyleIdx="4" presStyleCnt="5" custScaleX="123407">
        <dgm:presLayoutVars>
          <dgm:bulletEnabled val="1"/>
        </dgm:presLayoutVars>
      </dgm:prSet>
      <dgm:spPr/>
      <dgm:t>
        <a:bodyPr/>
        <a:lstStyle/>
        <a:p>
          <a:endParaRPr lang="ru-RU"/>
        </a:p>
      </dgm:t>
    </dgm:pt>
  </dgm:ptLst>
  <dgm:cxnLst>
    <dgm:cxn modelId="{4181E21D-E85C-45A2-BE86-7F7D0301F2DA}" type="presOf" srcId="{AB81F2CE-0DC8-4878-A061-CFB4DFAC090F}" destId="{485B0932-0271-4D81-930C-DF286EC124BC}" srcOrd="0" destOrd="0" presId="urn:microsoft.com/office/officeart/2005/8/layout/default"/>
    <dgm:cxn modelId="{E21C1773-C7F2-4243-9978-696280AEAC21}" srcId="{73B784C7-37E5-49EC-8F1F-D3EBCC6B8A15}" destId="{B347C1BE-5349-4C50-890E-8BE8CA6046E8}" srcOrd="1" destOrd="0" parTransId="{18305A72-030E-461F-B12A-2FA3BF5335EF}" sibTransId="{E66B00AC-6F20-4969-97AF-02901D4DD343}"/>
    <dgm:cxn modelId="{4F24439E-C622-4CE1-8BD7-7758DE616B24}" srcId="{73B784C7-37E5-49EC-8F1F-D3EBCC6B8A15}" destId="{AB81F2CE-0DC8-4878-A061-CFB4DFAC090F}" srcOrd="2" destOrd="0" parTransId="{120C6241-E34D-46DD-80C2-1808E127F02E}" sibTransId="{1F690DCF-A0C2-4367-93B0-F9942CEC0384}"/>
    <dgm:cxn modelId="{CF52ED69-FD6C-4C78-BEDB-EDB1D5899505}" srcId="{73B784C7-37E5-49EC-8F1F-D3EBCC6B8A15}" destId="{E8A00ECE-7D8B-4AD9-B122-7AA991147AF7}" srcOrd="0" destOrd="0" parTransId="{B9F4134C-9589-4AD3-8ECA-4D9BFA4125C7}" sibTransId="{7D94910F-1BD6-4050-8674-FA04786DAF7E}"/>
    <dgm:cxn modelId="{31764453-570C-4BC5-9684-B6497400BBB2}" srcId="{73B784C7-37E5-49EC-8F1F-D3EBCC6B8A15}" destId="{FCA92389-66BB-49B8-8755-BBF5CB04352E}" srcOrd="4" destOrd="0" parTransId="{01B0E322-E6F5-4C74-9857-D894F3D4907A}" sibTransId="{635F5E13-1772-4C9F-A3B8-CC1D6C57464C}"/>
    <dgm:cxn modelId="{542E1351-4F16-430F-A293-676B93280872}" type="presOf" srcId="{FCA92389-66BB-49B8-8755-BBF5CB04352E}" destId="{B6685602-0D25-4987-83F7-E13F65D8EBC6}" srcOrd="0" destOrd="0" presId="urn:microsoft.com/office/officeart/2005/8/layout/default"/>
    <dgm:cxn modelId="{C7855618-BFF9-4438-87B6-424961E139F3}" type="presOf" srcId="{73B784C7-37E5-49EC-8F1F-D3EBCC6B8A15}" destId="{99ECEAC6-68CE-4F93-A97B-4D8F94EED8CB}" srcOrd="0" destOrd="0" presId="urn:microsoft.com/office/officeart/2005/8/layout/default"/>
    <dgm:cxn modelId="{F684EEC1-F23A-4CCB-A46F-E95E4054556F}" srcId="{73B784C7-37E5-49EC-8F1F-D3EBCC6B8A15}" destId="{35C72F61-DF67-4B47-A5C0-21549D126308}" srcOrd="3" destOrd="0" parTransId="{0320B5E8-ABCB-4335-AB1A-F9BDFEB2C86A}" sibTransId="{7E33D4AD-1EBF-4FAD-811B-1ED09B64B152}"/>
    <dgm:cxn modelId="{7D25CEBB-A756-4D97-ABAF-1AFEF246B0F0}" type="presOf" srcId="{B347C1BE-5349-4C50-890E-8BE8CA6046E8}" destId="{90DD6D14-7510-4FF3-8749-F09F78D65646}" srcOrd="0" destOrd="0" presId="urn:microsoft.com/office/officeart/2005/8/layout/default"/>
    <dgm:cxn modelId="{79AE091E-8174-4168-BD52-C430ACCF14A6}" type="presOf" srcId="{35C72F61-DF67-4B47-A5C0-21549D126308}" destId="{6159607A-BA6E-4CD2-8CB6-77FE9F4E2C6D}" srcOrd="0" destOrd="0" presId="urn:microsoft.com/office/officeart/2005/8/layout/default"/>
    <dgm:cxn modelId="{FAD14913-5D6B-4600-BDB0-0F78F5C835DE}" type="presOf" srcId="{E8A00ECE-7D8B-4AD9-B122-7AA991147AF7}" destId="{58D18071-99E5-41A7-8C86-9A53B8EC6708}" srcOrd="0" destOrd="0" presId="urn:microsoft.com/office/officeart/2005/8/layout/default"/>
    <dgm:cxn modelId="{9650F6A7-2079-4C70-9CAE-40FD8B768859}" type="presParOf" srcId="{99ECEAC6-68CE-4F93-A97B-4D8F94EED8CB}" destId="{58D18071-99E5-41A7-8C86-9A53B8EC6708}" srcOrd="0" destOrd="0" presId="urn:microsoft.com/office/officeart/2005/8/layout/default"/>
    <dgm:cxn modelId="{443669FD-02F5-4C96-B25B-449F3C71A57E}" type="presParOf" srcId="{99ECEAC6-68CE-4F93-A97B-4D8F94EED8CB}" destId="{60A3BF16-BDBD-4281-9DDB-DC675ABB151A}" srcOrd="1" destOrd="0" presId="urn:microsoft.com/office/officeart/2005/8/layout/default"/>
    <dgm:cxn modelId="{8BFB915B-575A-4E91-8013-23EDDCCFAFA9}" type="presParOf" srcId="{99ECEAC6-68CE-4F93-A97B-4D8F94EED8CB}" destId="{90DD6D14-7510-4FF3-8749-F09F78D65646}" srcOrd="2" destOrd="0" presId="urn:microsoft.com/office/officeart/2005/8/layout/default"/>
    <dgm:cxn modelId="{50B963BE-C610-44E2-AC37-ABAA2F0631B0}" type="presParOf" srcId="{99ECEAC6-68CE-4F93-A97B-4D8F94EED8CB}" destId="{C0A56FF0-7B14-4942-B754-389EC557C0B8}" srcOrd="3" destOrd="0" presId="urn:microsoft.com/office/officeart/2005/8/layout/default"/>
    <dgm:cxn modelId="{5A1CA037-DA1C-44D6-B962-7983A26724E8}" type="presParOf" srcId="{99ECEAC6-68CE-4F93-A97B-4D8F94EED8CB}" destId="{485B0932-0271-4D81-930C-DF286EC124BC}" srcOrd="4" destOrd="0" presId="urn:microsoft.com/office/officeart/2005/8/layout/default"/>
    <dgm:cxn modelId="{FFEE7184-2B67-41BA-9325-9C9BC74D85B1}" type="presParOf" srcId="{99ECEAC6-68CE-4F93-A97B-4D8F94EED8CB}" destId="{FFB44389-12D5-4A62-8B16-AF39F4922454}" srcOrd="5" destOrd="0" presId="urn:microsoft.com/office/officeart/2005/8/layout/default"/>
    <dgm:cxn modelId="{6AC42C0D-737F-4320-923B-BE1267D5835F}" type="presParOf" srcId="{99ECEAC6-68CE-4F93-A97B-4D8F94EED8CB}" destId="{6159607A-BA6E-4CD2-8CB6-77FE9F4E2C6D}" srcOrd="6" destOrd="0" presId="urn:microsoft.com/office/officeart/2005/8/layout/default"/>
    <dgm:cxn modelId="{D1537599-8535-4BEE-B3AF-A609953AF1C7}" type="presParOf" srcId="{99ECEAC6-68CE-4F93-A97B-4D8F94EED8CB}" destId="{B04ACA59-87CC-4985-8BE4-E8D3A06EE649}" srcOrd="7" destOrd="0" presId="urn:microsoft.com/office/officeart/2005/8/layout/default"/>
    <dgm:cxn modelId="{9E4BC108-CE99-440C-8F3E-37007FFF853A}" type="presParOf" srcId="{99ECEAC6-68CE-4F93-A97B-4D8F94EED8CB}" destId="{B6685602-0D25-4987-83F7-E13F65D8EBC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3FC1F04-9B07-4286-8591-B0453A3785DE}" type="doc">
      <dgm:prSet loTypeId="urn:microsoft.com/office/officeart/2008/layout/HexagonCluster" loCatId="relationship" qsTypeId="urn:microsoft.com/office/officeart/2005/8/quickstyle/simple1" qsCatId="simple" csTypeId="urn:microsoft.com/office/officeart/2005/8/colors/accent1_2" csCatId="accent1" phldr="1"/>
      <dgm:spPr/>
      <dgm:t>
        <a:bodyPr/>
        <a:lstStyle/>
        <a:p>
          <a:endParaRPr lang="ru-RU"/>
        </a:p>
      </dgm:t>
    </dgm:pt>
    <dgm:pt modelId="{3F2026BF-F7DC-475E-8263-B8B7D77B26E7}">
      <dgm:prSet phldrT="[Текст]" custT="1">
        <dgm:style>
          <a:lnRef idx="1">
            <a:schemeClr val="accent3"/>
          </a:lnRef>
          <a:fillRef idx="3">
            <a:schemeClr val="accent3"/>
          </a:fillRef>
          <a:effectRef idx="2">
            <a:schemeClr val="accent3"/>
          </a:effectRef>
          <a:fontRef idx="minor">
            <a:schemeClr val="lt1"/>
          </a:fontRef>
        </dgm:style>
      </dgm:prSet>
      <dgm:spPr/>
      <dgm:t>
        <a:bodyPr/>
        <a:lstStyle/>
        <a:p>
          <a:r>
            <a:rPr lang="kk-KZ" sz="2400" b="1" dirty="0" smtClean="0">
              <a:solidFill>
                <a:schemeClr val="bg1"/>
              </a:solidFill>
              <a:latin typeface="Times New Roman" pitchFamily="18" charset="0"/>
              <a:cs typeface="Times New Roman" pitchFamily="18" charset="0"/>
            </a:rPr>
            <a:t>Өте жақсы!</a:t>
          </a:r>
          <a:endParaRPr lang="ru-RU" sz="2400" dirty="0">
            <a:solidFill>
              <a:schemeClr val="bg1"/>
            </a:solidFill>
          </a:endParaRPr>
        </a:p>
      </dgm:t>
    </dgm:pt>
    <dgm:pt modelId="{73176EEB-3F04-45B6-8AB1-C36155A070F9}" type="parTrans" cxnId="{E25824E5-B7CB-4076-96F9-4F78483CF357}">
      <dgm:prSet/>
      <dgm:spPr/>
      <dgm:t>
        <a:bodyPr/>
        <a:lstStyle/>
        <a:p>
          <a:endParaRPr lang="ru-RU"/>
        </a:p>
      </dgm:t>
    </dgm:pt>
    <dgm:pt modelId="{4DD5BAAF-2661-4DB1-9BDF-446BE272572A}" type="sibTrans" cxnId="{E25824E5-B7CB-4076-96F9-4F78483CF357}">
      <dgm:prSet>
        <dgm:style>
          <a:lnRef idx="2">
            <a:schemeClr val="accent3"/>
          </a:lnRef>
          <a:fillRef idx="1">
            <a:schemeClr val="lt1"/>
          </a:fillRef>
          <a:effectRef idx="0">
            <a:schemeClr val="accent3"/>
          </a:effectRef>
          <a:fontRef idx="minor">
            <a:schemeClr val="dk1"/>
          </a:fontRef>
        </dgm:styl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8000" r="-8000"/>
          </a:stretch>
        </a:blipFill>
      </dgm:spPr>
      <dgm:t>
        <a:bodyPr/>
        <a:lstStyle/>
        <a:p>
          <a:endParaRPr lang="ru-RU"/>
        </a:p>
      </dgm:t>
    </dgm:pt>
    <dgm:pt modelId="{4A8DDB3C-12AF-498D-B6C7-C80046ED505F}">
      <dgm:prSet phldrT="[Текст]" custT="1">
        <dgm:style>
          <a:lnRef idx="1">
            <a:schemeClr val="accent3"/>
          </a:lnRef>
          <a:fillRef idx="3">
            <a:schemeClr val="accent3"/>
          </a:fillRef>
          <a:effectRef idx="2">
            <a:schemeClr val="accent3"/>
          </a:effectRef>
          <a:fontRef idx="minor">
            <a:schemeClr val="lt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kk-KZ" sz="2000" b="1" dirty="0" smtClean="0">
              <a:solidFill>
                <a:schemeClr val="bg1"/>
              </a:solidFill>
              <a:latin typeface="Times New Roman" pitchFamily="18" charset="0"/>
              <a:cs typeface="Times New Roman" pitchFamily="18" charset="0"/>
            </a:rPr>
            <a:t>Жарай-сың!</a:t>
          </a:r>
        </a:p>
        <a:p>
          <a:pPr defTabSz="1200150">
            <a:lnSpc>
              <a:spcPct val="90000"/>
            </a:lnSpc>
            <a:spcBef>
              <a:spcPct val="0"/>
            </a:spcBef>
            <a:spcAft>
              <a:spcPct val="35000"/>
            </a:spcAft>
          </a:pPr>
          <a:endParaRPr lang="ru-RU" dirty="0"/>
        </a:p>
      </dgm:t>
    </dgm:pt>
    <dgm:pt modelId="{9D378499-F899-4B38-B68C-FC8B717504D7}" type="parTrans" cxnId="{AD479139-BEB3-4C03-8E67-728CB947E43B}">
      <dgm:prSet/>
      <dgm:spPr/>
      <dgm:t>
        <a:bodyPr/>
        <a:lstStyle/>
        <a:p>
          <a:endParaRPr lang="ru-RU"/>
        </a:p>
      </dgm:t>
    </dgm:pt>
    <dgm:pt modelId="{8421EDB8-7B64-4683-AD35-781DD4E46B1B}" type="sibTrans" cxnId="{AD479139-BEB3-4C03-8E67-728CB947E43B}">
      <dgm:prSet>
        <dgm:style>
          <a:lnRef idx="2">
            <a:schemeClr val="accent3"/>
          </a:lnRef>
          <a:fillRef idx="1">
            <a:schemeClr val="lt1"/>
          </a:fillRef>
          <a:effectRef idx="0">
            <a:schemeClr val="accent3"/>
          </a:effectRef>
          <a:fontRef idx="minor">
            <a:schemeClr val="dk1"/>
          </a:fontRef>
        </dgm:style>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l="-1000" r="-1000"/>
          </a:stretch>
        </a:blipFill>
      </dgm:spPr>
      <dgm:t>
        <a:bodyPr/>
        <a:lstStyle/>
        <a:p>
          <a:endParaRPr lang="ru-RU"/>
        </a:p>
      </dgm:t>
    </dgm:pt>
    <dgm:pt modelId="{40F0F935-3528-4206-BD35-72D6C0957BC3}">
      <dgm:prSet phldrT="[Текст]" custT="1">
        <dgm:style>
          <a:lnRef idx="1">
            <a:schemeClr val="accent3"/>
          </a:lnRef>
          <a:fillRef idx="3">
            <a:schemeClr val="accent3"/>
          </a:fillRef>
          <a:effectRef idx="2">
            <a:schemeClr val="accent3"/>
          </a:effectRef>
          <a:fontRef idx="minor">
            <a:schemeClr val="lt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kk-KZ" sz="2400" b="1" dirty="0" smtClean="0">
              <a:solidFill>
                <a:schemeClr val="bg1"/>
              </a:solidFill>
              <a:latin typeface="Times New Roman" pitchFamily="18" charset="0"/>
              <a:cs typeface="Times New Roman" pitchFamily="18" charset="0"/>
            </a:rPr>
            <a:t>Тамаша жауап!</a:t>
          </a:r>
        </a:p>
        <a:p>
          <a:pPr defTabSz="1200150">
            <a:lnSpc>
              <a:spcPct val="90000"/>
            </a:lnSpc>
            <a:spcBef>
              <a:spcPct val="0"/>
            </a:spcBef>
            <a:spcAft>
              <a:spcPct val="35000"/>
            </a:spcAft>
          </a:pPr>
          <a:endParaRPr lang="ru-RU" dirty="0"/>
        </a:p>
      </dgm:t>
    </dgm:pt>
    <dgm:pt modelId="{CF992C57-BB32-4E91-9405-7E4F60639B9F}" type="parTrans" cxnId="{57494A44-D4F8-4231-ADA7-A5A08F66CEE2}">
      <dgm:prSet/>
      <dgm:spPr/>
      <dgm:t>
        <a:bodyPr/>
        <a:lstStyle/>
        <a:p>
          <a:endParaRPr lang="ru-RU"/>
        </a:p>
      </dgm:t>
    </dgm:pt>
    <dgm:pt modelId="{2B6CE459-51D9-4733-82D3-DC134D2F5754}" type="sibTrans" cxnId="{57494A44-D4F8-4231-ADA7-A5A08F66CEE2}">
      <dgm:prSet>
        <dgm:style>
          <a:lnRef idx="2">
            <a:schemeClr val="accent3"/>
          </a:lnRef>
          <a:fillRef idx="1">
            <a:schemeClr val="lt1"/>
          </a:fillRef>
          <a:effectRef idx="0">
            <a:schemeClr val="accent3"/>
          </a:effectRef>
          <a:fontRef idx="minor">
            <a:schemeClr val="dk1"/>
          </a:fontRef>
        </dgm:style>
      </dgm:prSet>
      <dgm:spPr>
        <a:blipFill>
          <a:blip xmlns:r="http://schemas.openxmlformats.org/officeDocument/2006/relationships" r:embed="rId3">
            <a:extLst>
              <a:ext uri="{28A0092B-C50C-407E-A947-70E740481C1C}">
                <a14:useLocalDpi xmlns:a14="http://schemas.microsoft.com/office/drawing/2010/main" val="0"/>
              </a:ext>
            </a:extLst>
          </a:blip>
          <a:srcRect/>
          <a:stretch>
            <a:fillRect t="-8000" b="-8000"/>
          </a:stretch>
        </a:blipFill>
      </dgm:spPr>
      <dgm:t>
        <a:bodyPr/>
        <a:lstStyle/>
        <a:p>
          <a:endParaRPr lang="ru-RU"/>
        </a:p>
      </dgm:t>
    </dgm:pt>
    <dgm:pt modelId="{ED6CBF8F-1F76-4125-BBAA-57BEF36A2892}" type="pres">
      <dgm:prSet presAssocID="{43FC1F04-9B07-4286-8591-B0453A3785DE}" presName="Name0" presStyleCnt="0">
        <dgm:presLayoutVars>
          <dgm:chMax val="21"/>
          <dgm:chPref val="21"/>
        </dgm:presLayoutVars>
      </dgm:prSet>
      <dgm:spPr/>
      <dgm:t>
        <a:bodyPr/>
        <a:lstStyle/>
        <a:p>
          <a:endParaRPr lang="ru-RU"/>
        </a:p>
      </dgm:t>
    </dgm:pt>
    <dgm:pt modelId="{4E484001-BD83-49AF-A228-A5D337E10666}" type="pres">
      <dgm:prSet presAssocID="{3F2026BF-F7DC-475E-8263-B8B7D77B26E7}" presName="text1" presStyleCnt="0"/>
      <dgm:spPr/>
    </dgm:pt>
    <dgm:pt modelId="{368EE089-DE3A-4A38-9ABF-8A964D4D2075}" type="pres">
      <dgm:prSet presAssocID="{3F2026BF-F7DC-475E-8263-B8B7D77B26E7}" presName="textRepeatNode" presStyleLbl="alignNode1" presStyleIdx="0" presStyleCnt="3">
        <dgm:presLayoutVars>
          <dgm:chMax val="0"/>
          <dgm:chPref val="0"/>
          <dgm:bulletEnabled val="1"/>
        </dgm:presLayoutVars>
      </dgm:prSet>
      <dgm:spPr/>
      <dgm:t>
        <a:bodyPr/>
        <a:lstStyle/>
        <a:p>
          <a:endParaRPr lang="ru-RU"/>
        </a:p>
      </dgm:t>
    </dgm:pt>
    <dgm:pt modelId="{BE6F87B9-2538-4F4C-A4BF-1C14411E800C}" type="pres">
      <dgm:prSet presAssocID="{3F2026BF-F7DC-475E-8263-B8B7D77B26E7}" presName="textaccent1" presStyleCnt="0"/>
      <dgm:spPr/>
    </dgm:pt>
    <dgm:pt modelId="{C181DA2E-57F5-4CD5-A1CB-78156978A475}" type="pres">
      <dgm:prSet presAssocID="{3F2026BF-F7DC-475E-8263-B8B7D77B26E7}" presName="accentRepeatNode" presStyleLbl="solidAlignAcc1" presStyleIdx="0" presStyleCnt="6"/>
      <dgm:spPr/>
    </dgm:pt>
    <dgm:pt modelId="{8D3E0F36-66C6-464A-8FA4-27A1358FB873}" type="pres">
      <dgm:prSet presAssocID="{4DD5BAAF-2661-4DB1-9BDF-446BE272572A}" presName="image1" presStyleCnt="0"/>
      <dgm:spPr/>
    </dgm:pt>
    <dgm:pt modelId="{F67158FF-3333-4582-B89A-7CD4D6B1D135}" type="pres">
      <dgm:prSet presAssocID="{4DD5BAAF-2661-4DB1-9BDF-446BE272572A}" presName="imageRepeatNode" presStyleLbl="alignAcc1" presStyleIdx="0" presStyleCnt="3" custScaleX="105644" custLinFactNeighborX="-11230" custLinFactNeighborY="2109"/>
      <dgm:spPr/>
      <dgm:t>
        <a:bodyPr/>
        <a:lstStyle/>
        <a:p>
          <a:endParaRPr lang="ru-RU"/>
        </a:p>
      </dgm:t>
    </dgm:pt>
    <dgm:pt modelId="{22E53D9C-5950-4BEE-B72D-8368471ED0E8}" type="pres">
      <dgm:prSet presAssocID="{4DD5BAAF-2661-4DB1-9BDF-446BE272572A}" presName="imageaccent1" presStyleCnt="0"/>
      <dgm:spPr/>
    </dgm:pt>
    <dgm:pt modelId="{C4C61AA3-6290-44A5-AB30-2742462E2119}" type="pres">
      <dgm:prSet presAssocID="{4DD5BAAF-2661-4DB1-9BDF-446BE272572A}" presName="accentRepeatNode" presStyleLbl="solidAlignAcc1" presStyleIdx="1" presStyleCnt="6"/>
      <dgm:spPr/>
    </dgm:pt>
    <dgm:pt modelId="{0B155F31-6AB8-4496-AFAE-A6EA79AABB3C}" type="pres">
      <dgm:prSet presAssocID="{4A8DDB3C-12AF-498D-B6C7-C80046ED505F}" presName="text2" presStyleCnt="0"/>
      <dgm:spPr/>
    </dgm:pt>
    <dgm:pt modelId="{96F3B317-9FA9-4719-A9AA-6F9A49CAD316}" type="pres">
      <dgm:prSet presAssocID="{4A8DDB3C-12AF-498D-B6C7-C80046ED505F}" presName="textRepeatNode" presStyleLbl="alignNode1" presStyleIdx="1" presStyleCnt="3">
        <dgm:presLayoutVars>
          <dgm:chMax val="0"/>
          <dgm:chPref val="0"/>
          <dgm:bulletEnabled val="1"/>
        </dgm:presLayoutVars>
      </dgm:prSet>
      <dgm:spPr/>
      <dgm:t>
        <a:bodyPr/>
        <a:lstStyle/>
        <a:p>
          <a:endParaRPr lang="ru-RU"/>
        </a:p>
      </dgm:t>
    </dgm:pt>
    <dgm:pt modelId="{9E9A3CE7-6C35-42E5-87F4-4B4C109556DC}" type="pres">
      <dgm:prSet presAssocID="{4A8DDB3C-12AF-498D-B6C7-C80046ED505F}" presName="textaccent2" presStyleCnt="0"/>
      <dgm:spPr/>
    </dgm:pt>
    <dgm:pt modelId="{3A3A2E78-A2A2-4012-BC10-99E02C472CD4}" type="pres">
      <dgm:prSet presAssocID="{4A8DDB3C-12AF-498D-B6C7-C80046ED505F}" presName="accentRepeatNode" presStyleLbl="solidAlignAcc1" presStyleIdx="2" presStyleCnt="6"/>
      <dgm:spPr/>
    </dgm:pt>
    <dgm:pt modelId="{4A1D41C8-2EE6-4C07-989B-7B604562B9B4}" type="pres">
      <dgm:prSet presAssocID="{8421EDB8-7B64-4683-AD35-781DD4E46B1B}" presName="image2" presStyleCnt="0"/>
      <dgm:spPr/>
    </dgm:pt>
    <dgm:pt modelId="{2F1C22A0-E02B-4AC9-8C4A-9E1CF90911AE}" type="pres">
      <dgm:prSet presAssocID="{8421EDB8-7B64-4683-AD35-781DD4E46B1B}" presName="imageRepeatNode" presStyleLbl="alignAcc1" presStyleIdx="1" presStyleCnt="3"/>
      <dgm:spPr/>
      <dgm:t>
        <a:bodyPr/>
        <a:lstStyle/>
        <a:p>
          <a:endParaRPr lang="ru-RU"/>
        </a:p>
      </dgm:t>
    </dgm:pt>
    <dgm:pt modelId="{6F15F998-EFA6-4EC2-BB11-AEB91110D7F6}" type="pres">
      <dgm:prSet presAssocID="{8421EDB8-7B64-4683-AD35-781DD4E46B1B}" presName="imageaccent2" presStyleCnt="0"/>
      <dgm:spPr/>
    </dgm:pt>
    <dgm:pt modelId="{0C7EE45D-7D84-49A0-BB8B-CB2307C535F7}" type="pres">
      <dgm:prSet presAssocID="{8421EDB8-7B64-4683-AD35-781DD4E46B1B}" presName="accentRepeatNode" presStyleLbl="solidAlignAcc1" presStyleIdx="3" presStyleCnt="6"/>
      <dgm:spPr/>
    </dgm:pt>
    <dgm:pt modelId="{67AE1F93-015B-4BD3-9FC8-028AC9A4921E}" type="pres">
      <dgm:prSet presAssocID="{40F0F935-3528-4206-BD35-72D6C0957BC3}" presName="text3" presStyleCnt="0"/>
      <dgm:spPr/>
    </dgm:pt>
    <dgm:pt modelId="{2D741855-ED79-4766-B8A0-019881555DDA}" type="pres">
      <dgm:prSet presAssocID="{40F0F935-3528-4206-BD35-72D6C0957BC3}" presName="textRepeatNode" presStyleLbl="alignNode1" presStyleIdx="2" presStyleCnt="3">
        <dgm:presLayoutVars>
          <dgm:chMax val="0"/>
          <dgm:chPref val="0"/>
          <dgm:bulletEnabled val="1"/>
        </dgm:presLayoutVars>
      </dgm:prSet>
      <dgm:spPr/>
      <dgm:t>
        <a:bodyPr/>
        <a:lstStyle/>
        <a:p>
          <a:endParaRPr lang="ru-RU"/>
        </a:p>
      </dgm:t>
    </dgm:pt>
    <dgm:pt modelId="{96D39908-AA25-45EB-A4FF-2003062C3640}" type="pres">
      <dgm:prSet presAssocID="{40F0F935-3528-4206-BD35-72D6C0957BC3}" presName="textaccent3" presStyleCnt="0"/>
      <dgm:spPr/>
    </dgm:pt>
    <dgm:pt modelId="{03B4E4A1-E3B1-4B53-BF31-3632023152F8}" type="pres">
      <dgm:prSet presAssocID="{40F0F935-3528-4206-BD35-72D6C0957BC3}" presName="accentRepeatNode" presStyleLbl="solidAlignAcc1" presStyleIdx="4" presStyleCnt="6"/>
      <dgm:spPr/>
    </dgm:pt>
    <dgm:pt modelId="{073380BE-DAC2-4BD4-BB98-07921DAA2C69}" type="pres">
      <dgm:prSet presAssocID="{2B6CE459-51D9-4733-82D3-DC134D2F5754}" presName="image3" presStyleCnt="0"/>
      <dgm:spPr/>
    </dgm:pt>
    <dgm:pt modelId="{4735B475-6AE2-4BC9-8AFF-C50431202F9F}" type="pres">
      <dgm:prSet presAssocID="{2B6CE459-51D9-4733-82D3-DC134D2F5754}" presName="imageRepeatNode" presStyleLbl="alignAcc1" presStyleIdx="2" presStyleCnt="3"/>
      <dgm:spPr/>
      <dgm:t>
        <a:bodyPr/>
        <a:lstStyle/>
        <a:p>
          <a:endParaRPr lang="ru-RU"/>
        </a:p>
      </dgm:t>
    </dgm:pt>
    <dgm:pt modelId="{99E1BA46-8CFA-42B8-8F1C-8BE4DA20B4E1}" type="pres">
      <dgm:prSet presAssocID="{2B6CE459-51D9-4733-82D3-DC134D2F5754}" presName="imageaccent3" presStyleCnt="0"/>
      <dgm:spPr/>
    </dgm:pt>
    <dgm:pt modelId="{01FD683C-77B8-47A5-8972-9344C49CF610}" type="pres">
      <dgm:prSet presAssocID="{2B6CE459-51D9-4733-82D3-DC134D2F5754}" presName="accentRepeatNode" presStyleLbl="solidAlignAcc1" presStyleIdx="5" presStyleCnt="6"/>
      <dgm:spPr/>
    </dgm:pt>
  </dgm:ptLst>
  <dgm:cxnLst>
    <dgm:cxn modelId="{AD479139-BEB3-4C03-8E67-728CB947E43B}" srcId="{43FC1F04-9B07-4286-8591-B0453A3785DE}" destId="{4A8DDB3C-12AF-498D-B6C7-C80046ED505F}" srcOrd="1" destOrd="0" parTransId="{9D378499-F899-4B38-B68C-FC8B717504D7}" sibTransId="{8421EDB8-7B64-4683-AD35-781DD4E46B1B}"/>
    <dgm:cxn modelId="{2D0D980D-6761-4801-812E-A655B0FF1686}" type="presOf" srcId="{40F0F935-3528-4206-BD35-72D6C0957BC3}" destId="{2D741855-ED79-4766-B8A0-019881555DDA}" srcOrd="0" destOrd="0" presId="urn:microsoft.com/office/officeart/2008/layout/HexagonCluster"/>
    <dgm:cxn modelId="{57515BD7-3300-4C53-9B69-C90A74E6D2BF}" type="presOf" srcId="{4DD5BAAF-2661-4DB1-9BDF-446BE272572A}" destId="{F67158FF-3333-4582-B89A-7CD4D6B1D135}" srcOrd="0" destOrd="0" presId="urn:microsoft.com/office/officeart/2008/layout/HexagonCluster"/>
    <dgm:cxn modelId="{1D739224-C041-4598-AECE-A67DAD4BDA4D}" type="presOf" srcId="{2B6CE459-51D9-4733-82D3-DC134D2F5754}" destId="{4735B475-6AE2-4BC9-8AFF-C50431202F9F}" srcOrd="0" destOrd="0" presId="urn:microsoft.com/office/officeart/2008/layout/HexagonCluster"/>
    <dgm:cxn modelId="{1F833FA9-B599-447E-9C0D-799EF44013D8}" type="presOf" srcId="{8421EDB8-7B64-4683-AD35-781DD4E46B1B}" destId="{2F1C22A0-E02B-4AC9-8C4A-9E1CF90911AE}" srcOrd="0" destOrd="0" presId="urn:microsoft.com/office/officeart/2008/layout/HexagonCluster"/>
    <dgm:cxn modelId="{A0AF0CCB-B711-446F-92DE-4EA3BBE05F41}" type="presOf" srcId="{4A8DDB3C-12AF-498D-B6C7-C80046ED505F}" destId="{96F3B317-9FA9-4719-A9AA-6F9A49CAD316}" srcOrd="0" destOrd="0" presId="urn:microsoft.com/office/officeart/2008/layout/HexagonCluster"/>
    <dgm:cxn modelId="{EB780DD0-A4FE-44BC-A53C-A871EE732E8D}" type="presOf" srcId="{3F2026BF-F7DC-475E-8263-B8B7D77B26E7}" destId="{368EE089-DE3A-4A38-9ABF-8A964D4D2075}" srcOrd="0" destOrd="0" presId="urn:microsoft.com/office/officeart/2008/layout/HexagonCluster"/>
    <dgm:cxn modelId="{57494A44-D4F8-4231-ADA7-A5A08F66CEE2}" srcId="{43FC1F04-9B07-4286-8591-B0453A3785DE}" destId="{40F0F935-3528-4206-BD35-72D6C0957BC3}" srcOrd="2" destOrd="0" parTransId="{CF992C57-BB32-4E91-9405-7E4F60639B9F}" sibTransId="{2B6CE459-51D9-4733-82D3-DC134D2F5754}"/>
    <dgm:cxn modelId="{E25824E5-B7CB-4076-96F9-4F78483CF357}" srcId="{43FC1F04-9B07-4286-8591-B0453A3785DE}" destId="{3F2026BF-F7DC-475E-8263-B8B7D77B26E7}" srcOrd="0" destOrd="0" parTransId="{73176EEB-3F04-45B6-8AB1-C36155A070F9}" sibTransId="{4DD5BAAF-2661-4DB1-9BDF-446BE272572A}"/>
    <dgm:cxn modelId="{B59B3574-29F8-4041-AC47-066EFD8C45AB}" type="presOf" srcId="{43FC1F04-9B07-4286-8591-B0453A3785DE}" destId="{ED6CBF8F-1F76-4125-BBAA-57BEF36A2892}" srcOrd="0" destOrd="0" presId="urn:microsoft.com/office/officeart/2008/layout/HexagonCluster"/>
    <dgm:cxn modelId="{E8EEAEF9-AAFD-42CB-BC0F-3F4C53B5B1D2}" type="presParOf" srcId="{ED6CBF8F-1F76-4125-BBAA-57BEF36A2892}" destId="{4E484001-BD83-49AF-A228-A5D337E10666}" srcOrd="0" destOrd="0" presId="urn:microsoft.com/office/officeart/2008/layout/HexagonCluster"/>
    <dgm:cxn modelId="{11C1C33A-4119-40DC-B7F7-0D12276053C8}" type="presParOf" srcId="{4E484001-BD83-49AF-A228-A5D337E10666}" destId="{368EE089-DE3A-4A38-9ABF-8A964D4D2075}" srcOrd="0" destOrd="0" presId="urn:microsoft.com/office/officeart/2008/layout/HexagonCluster"/>
    <dgm:cxn modelId="{06D05CC4-D3B4-424B-80E1-C05936E2EACF}" type="presParOf" srcId="{ED6CBF8F-1F76-4125-BBAA-57BEF36A2892}" destId="{BE6F87B9-2538-4F4C-A4BF-1C14411E800C}" srcOrd="1" destOrd="0" presId="urn:microsoft.com/office/officeart/2008/layout/HexagonCluster"/>
    <dgm:cxn modelId="{43E6BD12-B7F3-461B-83F2-1DB55EFDC552}" type="presParOf" srcId="{BE6F87B9-2538-4F4C-A4BF-1C14411E800C}" destId="{C181DA2E-57F5-4CD5-A1CB-78156978A475}" srcOrd="0" destOrd="0" presId="urn:microsoft.com/office/officeart/2008/layout/HexagonCluster"/>
    <dgm:cxn modelId="{1ADD4ABA-F3C2-488F-9083-08C700A0AA11}" type="presParOf" srcId="{ED6CBF8F-1F76-4125-BBAA-57BEF36A2892}" destId="{8D3E0F36-66C6-464A-8FA4-27A1358FB873}" srcOrd="2" destOrd="0" presId="urn:microsoft.com/office/officeart/2008/layout/HexagonCluster"/>
    <dgm:cxn modelId="{CC72735F-0080-446C-A867-EAEA058B7A84}" type="presParOf" srcId="{8D3E0F36-66C6-464A-8FA4-27A1358FB873}" destId="{F67158FF-3333-4582-B89A-7CD4D6B1D135}" srcOrd="0" destOrd="0" presId="urn:microsoft.com/office/officeart/2008/layout/HexagonCluster"/>
    <dgm:cxn modelId="{B8049DF1-8A4C-4BD7-9660-798C720245A2}" type="presParOf" srcId="{ED6CBF8F-1F76-4125-BBAA-57BEF36A2892}" destId="{22E53D9C-5950-4BEE-B72D-8368471ED0E8}" srcOrd="3" destOrd="0" presId="urn:microsoft.com/office/officeart/2008/layout/HexagonCluster"/>
    <dgm:cxn modelId="{710D6D6E-9AAF-4539-8991-C64FF706CF9F}" type="presParOf" srcId="{22E53D9C-5950-4BEE-B72D-8368471ED0E8}" destId="{C4C61AA3-6290-44A5-AB30-2742462E2119}" srcOrd="0" destOrd="0" presId="urn:microsoft.com/office/officeart/2008/layout/HexagonCluster"/>
    <dgm:cxn modelId="{76F68F15-5F51-46C7-9FC5-A535AFDB420F}" type="presParOf" srcId="{ED6CBF8F-1F76-4125-BBAA-57BEF36A2892}" destId="{0B155F31-6AB8-4496-AFAE-A6EA79AABB3C}" srcOrd="4" destOrd="0" presId="urn:microsoft.com/office/officeart/2008/layout/HexagonCluster"/>
    <dgm:cxn modelId="{8A14C20C-214D-4DC0-B5B6-DA9801EEF07D}" type="presParOf" srcId="{0B155F31-6AB8-4496-AFAE-A6EA79AABB3C}" destId="{96F3B317-9FA9-4719-A9AA-6F9A49CAD316}" srcOrd="0" destOrd="0" presId="urn:microsoft.com/office/officeart/2008/layout/HexagonCluster"/>
    <dgm:cxn modelId="{920699D4-2969-4FD7-8384-0ED067ACDF92}" type="presParOf" srcId="{ED6CBF8F-1F76-4125-BBAA-57BEF36A2892}" destId="{9E9A3CE7-6C35-42E5-87F4-4B4C109556DC}" srcOrd="5" destOrd="0" presId="urn:microsoft.com/office/officeart/2008/layout/HexagonCluster"/>
    <dgm:cxn modelId="{D0774F55-7263-45B6-82F6-065624440130}" type="presParOf" srcId="{9E9A3CE7-6C35-42E5-87F4-4B4C109556DC}" destId="{3A3A2E78-A2A2-4012-BC10-99E02C472CD4}" srcOrd="0" destOrd="0" presId="urn:microsoft.com/office/officeart/2008/layout/HexagonCluster"/>
    <dgm:cxn modelId="{A7512F6A-599B-4BF3-B334-B06CA6C44086}" type="presParOf" srcId="{ED6CBF8F-1F76-4125-BBAA-57BEF36A2892}" destId="{4A1D41C8-2EE6-4C07-989B-7B604562B9B4}" srcOrd="6" destOrd="0" presId="urn:microsoft.com/office/officeart/2008/layout/HexagonCluster"/>
    <dgm:cxn modelId="{07B1492E-D55D-4B33-9387-122232791789}" type="presParOf" srcId="{4A1D41C8-2EE6-4C07-989B-7B604562B9B4}" destId="{2F1C22A0-E02B-4AC9-8C4A-9E1CF90911AE}" srcOrd="0" destOrd="0" presId="urn:microsoft.com/office/officeart/2008/layout/HexagonCluster"/>
    <dgm:cxn modelId="{88FCF209-7831-40CC-8C48-897B96369BDA}" type="presParOf" srcId="{ED6CBF8F-1F76-4125-BBAA-57BEF36A2892}" destId="{6F15F998-EFA6-4EC2-BB11-AEB91110D7F6}" srcOrd="7" destOrd="0" presId="urn:microsoft.com/office/officeart/2008/layout/HexagonCluster"/>
    <dgm:cxn modelId="{1FEB7402-707F-4315-801C-B4CDE2D39F10}" type="presParOf" srcId="{6F15F998-EFA6-4EC2-BB11-AEB91110D7F6}" destId="{0C7EE45D-7D84-49A0-BB8B-CB2307C535F7}" srcOrd="0" destOrd="0" presId="urn:microsoft.com/office/officeart/2008/layout/HexagonCluster"/>
    <dgm:cxn modelId="{A1A3BF96-CC4E-4FBF-9D18-62625613D2C5}" type="presParOf" srcId="{ED6CBF8F-1F76-4125-BBAA-57BEF36A2892}" destId="{67AE1F93-015B-4BD3-9FC8-028AC9A4921E}" srcOrd="8" destOrd="0" presId="urn:microsoft.com/office/officeart/2008/layout/HexagonCluster"/>
    <dgm:cxn modelId="{27B55A36-B07C-4387-93AF-E6C611777A63}" type="presParOf" srcId="{67AE1F93-015B-4BD3-9FC8-028AC9A4921E}" destId="{2D741855-ED79-4766-B8A0-019881555DDA}" srcOrd="0" destOrd="0" presId="urn:microsoft.com/office/officeart/2008/layout/HexagonCluster"/>
    <dgm:cxn modelId="{AD7E5666-0BA0-4CDD-9C73-33F7A755AAB3}" type="presParOf" srcId="{ED6CBF8F-1F76-4125-BBAA-57BEF36A2892}" destId="{96D39908-AA25-45EB-A4FF-2003062C3640}" srcOrd="9" destOrd="0" presId="urn:microsoft.com/office/officeart/2008/layout/HexagonCluster"/>
    <dgm:cxn modelId="{A5FCC93F-AD67-4459-A246-5751066B73D8}" type="presParOf" srcId="{96D39908-AA25-45EB-A4FF-2003062C3640}" destId="{03B4E4A1-E3B1-4B53-BF31-3632023152F8}" srcOrd="0" destOrd="0" presId="urn:microsoft.com/office/officeart/2008/layout/HexagonCluster"/>
    <dgm:cxn modelId="{86982913-BE0C-4515-91B7-BFBF1C897F92}" type="presParOf" srcId="{ED6CBF8F-1F76-4125-BBAA-57BEF36A2892}" destId="{073380BE-DAC2-4BD4-BB98-07921DAA2C69}" srcOrd="10" destOrd="0" presId="urn:microsoft.com/office/officeart/2008/layout/HexagonCluster"/>
    <dgm:cxn modelId="{7B2BD313-30B3-4C26-B8C9-76B32532AF95}" type="presParOf" srcId="{073380BE-DAC2-4BD4-BB98-07921DAA2C69}" destId="{4735B475-6AE2-4BC9-8AFF-C50431202F9F}" srcOrd="0" destOrd="0" presId="urn:microsoft.com/office/officeart/2008/layout/HexagonCluster"/>
    <dgm:cxn modelId="{CBC06086-7A51-4645-818A-DA41D5D826CE}" type="presParOf" srcId="{ED6CBF8F-1F76-4125-BBAA-57BEF36A2892}" destId="{99E1BA46-8CFA-42B8-8F1C-8BE4DA20B4E1}" srcOrd="11" destOrd="0" presId="urn:microsoft.com/office/officeart/2008/layout/HexagonCluster"/>
    <dgm:cxn modelId="{F1BE335D-7BAB-4D06-BEE9-7664FDDDCB39}" type="presParOf" srcId="{99E1BA46-8CFA-42B8-8F1C-8BE4DA20B4E1}" destId="{01FD683C-77B8-47A5-8972-9344C49CF610}" srcOrd="0" destOrd="0" presId="urn:microsoft.com/office/officeart/2008/layout/Hexagon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F1289D-0043-4CE4-9661-C36E7131C493}">
      <dsp:nvSpPr>
        <dsp:cNvPr id="0" name=""/>
        <dsp:cNvSpPr/>
      </dsp:nvSpPr>
      <dsp:spPr>
        <a:xfrm>
          <a:off x="3561389" y="889"/>
          <a:ext cx="1734204" cy="1734204"/>
        </a:xfrm>
        <a:prstGeom prst="ellipse">
          <a:avLst/>
        </a:prstGeom>
        <a:gradFill rotWithShape="1">
          <a:gsLst>
            <a:gs pos="0">
              <a:schemeClr val="accent2">
                <a:tint val="30000"/>
                <a:satMod val="250000"/>
              </a:schemeClr>
            </a:gs>
            <a:gs pos="72000">
              <a:schemeClr val="accent2">
                <a:tint val="75000"/>
                <a:satMod val="210000"/>
              </a:schemeClr>
            </a:gs>
            <a:gs pos="100000">
              <a:schemeClr val="accent2">
                <a:tint val="85000"/>
                <a:satMod val="210000"/>
              </a:schemeClr>
            </a:gs>
          </a:gsLst>
          <a:lin ang="5400000" scaled="1"/>
        </a:gradFill>
        <a:ln w="10000" cap="flat" cmpd="sng" algn="ctr">
          <a:solidFill>
            <a:schemeClr val="accent2"/>
          </a:solidFill>
          <a:prstDash val="solid"/>
        </a:ln>
        <a:effectLst>
          <a:outerShdw blurRad="76200" dist="50800" dir="5400000" rotWithShape="0">
            <a:srgbClr val="4E3B30">
              <a:alpha val="60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kk-KZ" sz="1800" kern="1200" dirty="0" smtClean="0"/>
            <a:t>Дефектолог </a:t>
          </a:r>
          <a:endParaRPr lang="ru-RU" sz="1800" kern="1200" dirty="0"/>
        </a:p>
      </dsp:txBody>
      <dsp:txXfrm>
        <a:off x="3815357" y="254857"/>
        <a:ext cx="1226268" cy="1226268"/>
      </dsp:txXfrm>
    </dsp:sp>
    <dsp:sp modelId="{6A1EA20D-9859-47E4-9D3A-B11A97654C0B}">
      <dsp:nvSpPr>
        <dsp:cNvPr id="0" name=""/>
        <dsp:cNvSpPr/>
      </dsp:nvSpPr>
      <dsp:spPr>
        <a:xfrm rot="2160000">
          <a:off x="5241056" y="1333588"/>
          <a:ext cx="462136" cy="585293"/>
        </a:xfrm>
        <a:prstGeom prst="rightArrow">
          <a:avLst>
            <a:gd name="adj1" fmla="val 60000"/>
            <a:gd name="adj2" fmla="val 50000"/>
          </a:avLst>
        </a:prstGeom>
        <a:solidFill>
          <a:schemeClr val="lt1"/>
        </a:solidFill>
        <a:ln w="2540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ru-RU" sz="1500" kern="1200"/>
        </a:p>
      </dsp:txBody>
      <dsp:txXfrm>
        <a:off x="5254295" y="1409901"/>
        <a:ext cx="323495" cy="351175"/>
      </dsp:txXfrm>
    </dsp:sp>
    <dsp:sp modelId="{33ECA56A-80CA-4335-8C77-27748B9C5CB6}">
      <dsp:nvSpPr>
        <dsp:cNvPr id="0" name=""/>
        <dsp:cNvSpPr/>
      </dsp:nvSpPr>
      <dsp:spPr>
        <a:xfrm>
          <a:off x="5669817" y="1532752"/>
          <a:ext cx="1734204" cy="1734204"/>
        </a:xfrm>
        <a:prstGeom prst="ellipse">
          <a:avLst/>
        </a:prstGeom>
        <a:gradFill rotWithShape="1">
          <a:gsLst>
            <a:gs pos="0">
              <a:schemeClr val="accent3">
                <a:tint val="30000"/>
                <a:satMod val="250000"/>
              </a:schemeClr>
            </a:gs>
            <a:gs pos="72000">
              <a:schemeClr val="accent3">
                <a:tint val="75000"/>
                <a:satMod val="210000"/>
              </a:schemeClr>
            </a:gs>
            <a:gs pos="100000">
              <a:schemeClr val="accent3">
                <a:tint val="85000"/>
                <a:satMod val="210000"/>
              </a:schemeClr>
            </a:gs>
          </a:gsLst>
          <a:lin ang="5400000" scaled="1"/>
        </a:gradFill>
        <a:ln w="10000" cap="flat" cmpd="sng" algn="ctr">
          <a:solidFill>
            <a:schemeClr val="accent3"/>
          </a:solidFill>
          <a:prstDash val="solid"/>
        </a:ln>
        <a:effectLst>
          <a:outerShdw blurRad="76200" dist="50800" dir="5400000" rotWithShape="0">
            <a:srgbClr val="4E3B30">
              <a:alpha val="60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kk-KZ" sz="1800" kern="1200" dirty="0" smtClean="0"/>
            <a:t>Психолог </a:t>
          </a:r>
          <a:endParaRPr lang="ru-RU" sz="1800" kern="1200" dirty="0"/>
        </a:p>
      </dsp:txBody>
      <dsp:txXfrm>
        <a:off x="5923785" y="1786720"/>
        <a:ext cx="1226268" cy="1226268"/>
      </dsp:txXfrm>
    </dsp:sp>
    <dsp:sp modelId="{49581D5D-F8C8-47F6-8B1D-68933AA83FF8}">
      <dsp:nvSpPr>
        <dsp:cNvPr id="0" name=""/>
        <dsp:cNvSpPr/>
      </dsp:nvSpPr>
      <dsp:spPr>
        <a:xfrm rot="6480000">
          <a:off x="5907219" y="3334071"/>
          <a:ext cx="462136" cy="585293"/>
        </a:xfrm>
        <a:prstGeom prst="rightArrow">
          <a:avLst>
            <a:gd name="adj1" fmla="val 60000"/>
            <a:gd name="adj2" fmla="val 50000"/>
          </a:avLst>
        </a:prstGeom>
        <a:solidFill>
          <a:schemeClr val="lt1"/>
        </a:solidFill>
        <a:ln w="2540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ru-RU" sz="1500" kern="1200"/>
        </a:p>
      </dsp:txBody>
      <dsp:txXfrm rot="10800000">
        <a:off x="5997961" y="3385202"/>
        <a:ext cx="323495" cy="351175"/>
      </dsp:txXfrm>
    </dsp:sp>
    <dsp:sp modelId="{1CCCB705-2EAA-4C81-A6E5-BACBDBFCD8A4}">
      <dsp:nvSpPr>
        <dsp:cNvPr id="0" name=""/>
        <dsp:cNvSpPr/>
      </dsp:nvSpPr>
      <dsp:spPr>
        <a:xfrm>
          <a:off x="4864469" y="4011357"/>
          <a:ext cx="1734204" cy="1734204"/>
        </a:xfrm>
        <a:prstGeom prst="ellipse">
          <a:avLst/>
        </a:prstGeom>
        <a:gradFill rotWithShape="1">
          <a:gsLst>
            <a:gs pos="0">
              <a:schemeClr val="accent3">
                <a:tint val="30000"/>
                <a:satMod val="250000"/>
              </a:schemeClr>
            </a:gs>
            <a:gs pos="72000">
              <a:schemeClr val="accent3">
                <a:tint val="75000"/>
                <a:satMod val="210000"/>
              </a:schemeClr>
            </a:gs>
            <a:gs pos="100000">
              <a:schemeClr val="accent3">
                <a:tint val="85000"/>
                <a:satMod val="210000"/>
              </a:schemeClr>
            </a:gs>
          </a:gsLst>
          <a:lin ang="5400000" scaled="1"/>
        </a:gradFill>
        <a:ln w="10000" cap="flat" cmpd="sng" algn="ctr">
          <a:solidFill>
            <a:schemeClr val="accent3"/>
          </a:solidFill>
          <a:prstDash val="solid"/>
        </a:ln>
        <a:effectLst>
          <a:outerShdw blurRad="76200" dist="50800" dir="5400000" rotWithShape="0">
            <a:srgbClr val="4E3B30">
              <a:alpha val="60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kk-KZ" sz="1800" kern="1200" dirty="0" smtClean="0"/>
            <a:t>Пән мұғалімі</a:t>
          </a:r>
          <a:endParaRPr lang="ru-RU" sz="1800" kern="1200" dirty="0"/>
        </a:p>
      </dsp:txBody>
      <dsp:txXfrm>
        <a:off x="5118437" y="4265325"/>
        <a:ext cx="1226268" cy="1226268"/>
      </dsp:txXfrm>
    </dsp:sp>
    <dsp:sp modelId="{F90698D8-18EA-4436-9FF7-C36017445235}">
      <dsp:nvSpPr>
        <dsp:cNvPr id="0" name=""/>
        <dsp:cNvSpPr/>
      </dsp:nvSpPr>
      <dsp:spPr>
        <a:xfrm rot="10800000">
          <a:off x="4210503" y="4585812"/>
          <a:ext cx="462136" cy="585293"/>
        </a:xfrm>
        <a:prstGeom prst="rightArrow">
          <a:avLst>
            <a:gd name="adj1" fmla="val 60000"/>
            <a:gd name="adj2" fmla="val 50000"/>
          </a:avLst>
        </a:prstGeom>
        <a:solidFill>
          <a:schemeClr val="lt1"/>
        </a:solidFill>
        <a:ln w="2540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ru-RU" sz="1500" kern="1200"/>
        </a:p>
      </dsp:txBody>
      <dsp:txXfrm rot="10800000">
        <a:off x="4349144" y="4702871"/>
        <a:ext cx="323495" cy="351175"/>
      </dsp:txXfrm>
    </dsp:sp>
    <dsp:sp modelId="{170F4F51-901D-437B-B179-90CD476AD4E0}">
      <dsp:nvSpPr>
        <dsp:cNvPr id="0" name=""/>
        <dsp:cNvSpPr/>
      </dsp:nvSpPr>
      <dsp:spPr>
        <a:xfrm>
          <a:off x="2258309" y="4011357"/>
          <a:ext cx="1734204" cy="1734204"/>
        </a:xfrm>
        <a:prstGeom prst="ellipse">
          <a:avLst/>
        </a:prstGeom>
        <a:gradFill rotWithShape="1">
          <a:gsLst>
            <a:gs pos="0">
              <a:schemeClr val="accent3">
                <a:tint val="30000"/>
                <a:satMod val="250000"/>
              </a:schemeClr>
            </a:gs>
            <a:gs pos="72000">
              <a:schemeClr val="accent3">
                <a:tint val="75000"/>
                <a:satMod val="210000"/>
              </a:schemeClr>
            </a:gs>
            <a:gs pos="100000">
              <a:schemeClr val="accent3">
                <a:tint val="85000"/>
                <a:satMod val="210000"/>
              </a:schemeClr>
            </a:gs>
          </a:gsLst>
          <a:lin ang="5400000" scaled="1"/>
        </a:gradFill>
        <a:ln w="10000" cap="flat" cmpd="sng" algn="ctr">
          <a:solidFill>
            <a:schemeClr val="accent3"/>
          </a:solidFill>
          <a:prstDash val="solid"/>
        </a:ln>
        <a:effectLst>
          <a:outerShdw blurRad="76200" dist="50800" dir="5400000" rotWithShape="0">
            <a:srgbClr val="4E3B30">
              <a:alpha val="60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kk-KZ" sz="1800" kern="1200" dirty="0" smtClean="0"/>
            <a:t>Сынып жетекші </a:t>
          </a:r>
          <a:endParaRPr lang="ru-RU" sz="1800" kern="1200" dirty="0"/>
        </a:p>
      </dsp:txBody>
      <dsp:txXfrm>
        <a:off x="2512277" y="4265325"/>
        <a:ext cx="1226268" cy="1226268"/>
      </dsp:txXfrm>
    </dsp:sp>
    <dsp:sp modelId="{D596B13D-AD4C-49A9-9177-A6DD14952414}">
      <dsp:nvSpPr>
        <dsp:cNvPr id="0" name=""/>
        <dsp:cNvSpPr/>
      </dsp:nvSpPr>
      <dsp:spPr>
        <a:xfrm rot="15120000">
          <a:off x="2495711" y="3358949"/>
          <a:ext cx="462136" cy="585293"/>
        </a:xfrm>
        <a:prstGeom prst="rightArrow">
          <a:avLst>
            <a:gd name="adj1" fmla="val 60000"/>
            <a:gd name="adj2" fmla="val 50000"/>
          </a:avLst>
        </a:prstGeom>
        <a:solidFill>
          <a:schemeClr val="lt1"/>
        </a:solidFill>
        <a:ln w="2540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ru-RU" sz="1500" kern="1200"/>
        </a:p>
      </dsp:txBody>
      <dsp:txXfrm rot="10800000">
        <a:off x="2586453" y="3541936"/>
        <a:ext cx="323495" cy="351175"/>
      </dsp:txXfrm>
    </dsp:sp>
    <dsp:sp modelId="{73712395-4B42-4EA8-9FEF-CD1B73ECBF14}">
      <dsp:nvSpPr>
        <dsp:cNvPr id="0" name=""/>
        <dsp:cNvSpPr/>
      </dsp:nvSpPr>
      <dsp:spPr>
        <a:xfrm>
          <a:off x="1452962" y="1532752"/>
          <a:ext cx="1734204" cy="1734204"/>
        </a:xfrm>
        <a:prstGeom prst="ellipse">
          <a:avLst/>
        </a:prstGeom>
        <a:gradFill rotWithShape="1">
          <a:gsLst>
            <a:gs pos="0">
              <a:schemeClr val="accent3">
                <a:tint val="30000"/>
                <a:satMod val="250000"/>
              </a:schemeClr>
            </a:gs>
            <a:gs pos="72000">
              <a:schemeClr val="accent3">
                <a:tint val="75000"/>
                <a:satMod val="210000"/>
              </a:schemeClr>
            </a:gs>
            <a:gs pos="100000">
              <a:schemeClr val="accent3">
                <a:tint val="85000"/>
                <a:satMod val="210000"/>
              </a:schemeClr>
            </a:gs>
          </a:gsLst>
          <a:lin ang="5400000" scaled="1"/>
        </a:gradFill>
        <a:ln w="10000" cap="flat" cmpd="sng" algn="ctr">
          <a:solidFill>
            <a:schemeClr val="accent3"/>
          </a:solidFill>
          <a:prstDash val="solid"/>
        </a:ln>
        <a:effectLst>
          <a:outerShdw blurRad="76200" dist="50800" dir="5400000" rotWithShape="0">
            <a:srgbClr val="4E3B30">
              <a:alpha val="60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kk-KZ" sz="1800" kern="1200" dirty="0" smtClean="0"/>
            <a:t>Логопед</a:t>
          </a:r>
          <a:endParaRPr lang="ru-RU" sz="1800" kern="1200" dirty="0"/>
        </a:p>
      </dsp:txBody>
      <dsp:txXfrm>
        <a:off x="1706930" y="1786720"/>
        <a:ext cx="1226268" cy="1226268"/>
      </dsp:txXfrm>
    </dsp:sp>
    <dsp:sp modelId="{C4E2D85F-1D2B-4AE4-8364-D4F37FE09009}">
      <dsp:nvSpPr>
        <dsp:cNvPr id="0" name=""/>
        <dsp:cNvSpPr/>
      </dsp:nvSpPr>
      <dsp:spPr>
        <a:xfrm rot="19440000">
          <a:off x="3132628" y="1348964"/>
          <a:ext cx="462136" cy="585293"/>
        </a:xfrm>
        <a:prstGeom prst="rightArrow">
          <a:avLst>
            <a:gd name="adj1" fmla="val 60000"/>
            <a:gd name="adj2" fmla="val 50000"/>
          </a:avLst>
        </a:prstGeom>
        <a:solidFill>
          <a:schemeClr val="lt1"/>
        </a:solidFill>
        <a:ln w="2540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ru-RU" sz="1500" kern="1200"/>
        </a:p>
      </dsp:txBody>
      <dsp:txXfrm>
        <a:off x="3145867" y="1506769"/>
        <a:ext cx="323495" cy="3511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965658-0C7A-4C53-B965-090CA353C211}">
      <dsp:nvSpPr>
        <dsp:cNvPr id="0" name=""/>
        <dsp:cNvSpPr/>
      </dsp:nvSpPr>
      <dsp:spPr>
        <a:xfrm>
          <a:off x="222959" y="0"/>
          <a:ext cx="2113444" cy="67765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kk-KZ" sz="1900" b="1" kern="1200" dirty="0" smtClean="0"/>
            <a:t>1-4 сыныптар</a:t>
          </a:r>
          <a:endParaRPr lang="ru-RU" sz="1900" kern="1200" dirty="0" smtClean="0"/>
        </a:p>
        <a:p>
          <a:pPr lvl="0" algn="ctr" defTabSz="1022350">
            <a:lnSpc>
              <a:spcPct val="90000"/>
            </a:lnSpc>
            <a:spcBef>
              <a:spcPct val="0"/>
            </a:spcBef>
            <a:spcAft>
              <a:spcPct val="35000"/>
            </a:spcAft>
          </a:pPr>
          <a:endParaRPr lang="ru-RU" sz="1900" kern="1200" dirty="0"/>
        </a:p>
      </dsp:txBody>
      <dsp:txXfrm>
        <a:off x="222959" y="0"/>
        <a:ext cx="2113444" cy="677652"/>
      </dsp:txXfrm>
    </dsp:sp>
    <dsp:sp modelId="{35082045-CE72-4B88-9E8A-896745A367E0}">
      <dsp:nvSpPr>
        <dsp:cNvPr id="0" name=""/>
        <dsp:cNvSpPr/>
      </dsp:nvSpPr>
      <dsp:spPr>
        <a:xfrm>
          <a:off x="222959" y="677688"/>
          <a:ext cx="2113444" cy="8344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kk-KZ" sz="1900" b="1" kern="1200" dirty="0" smtClean="0"/>
            <a:t>аптасына 8</a:t>
          </a:r>
          <a:endParaRPr lang="ru-RU" sz="1900" kern="1200" dirty="0" smtClean="0"/>
        </a:p>
      </dsp:txBody>
      <dsp:txXfrm>
        <a:off x="222959" y="677688"/>
        <a:ext cx="2113444" cy="834480"/>
      </dsp:txXfrm>
    </dsp:sp>
    <dsp:sp modelId="{2E2ED7DD-F1AA-4FC4-8C71-BA5D7A2AED86}">
      <dsp:nvSpPr>
        <dsp:cNvPr id="0" name=""/>
        <dsp:cNvSpPr/>
      </dsp:nvSpPr>
      <dsp:spPr>
        <a:xfrm>
          <a:off x="2411493" y="17"/>
          <a:ext cx="2113444" cy="67765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kk-KZ" sz="1900" b="1" kern="1200" dirty="0" smtClean="0"/>
            <a:t>5-8 сыныптар</a:t>
          </a:r>
          <a:endParaRPr lang="ru-RU" sz="1900" kern="1200" dirty="0" smtClean="0"/>
        </a:p>
        <a:p>
          <a:pPr lvl="0" algn="ctr" defTabSz="488950">
            <a:lnSpc>
              <a:spcPct val="90000"/>
            </a:lnSpc>
            <a:spcBef>
              <a:spcPct val="0"/>
            </a:spcBef>
            <a:spcAft>
              <a:spcPct val="35000"/>
            </a:spcAft>
          </a:pPr>
          <a:endParaRPr lang="ru-RU" sz="1900" kern="1200" dirty="0"/>
        </a:p>
      </dsp:txBody>
      <dsp:txXfrm>
        <a:off x="2411493" y="17"/>
        <a:ext cx="2113444" cy="677652"/>
      </dsp:txXfrm>
    </dsp:sp>
    <dsp:sp modelId="{545A416A-5F3C-4349-B8A8-16FC534EFC77}">
      <dsp:nvSpPr>
        <dsp:cNvPr id="0" name=""/>
        <dsp:cNvSpPr/>
      </dsp:nvSpPr>
      <dsp:spPr>
        <a:xfrm>
          <a:off x="2411493" y="677670"/>
          <a:ext cx="2113444" cy="8344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kk-KZ" sz="1900" b="1" kern="1200" dirty="0" smtClean="0"/>
            <a:t>аптасына 10</a:t>
          </a:r>
          <a:endParaRPr lang="ru-RU" sz="1900" kern="1200" dirty="0" smtClean="0"/>
        </a:p>
        <a:p>
          <a:pPr marL="114300" lvl="1" indent="0" algn="l" defTabSz="622300">
            <a:lnSpc>
              <a:spcPct val="90000"/>
            </a:lnSpc>
            <a:spcBef>
              <a:spcPct val="0"/>
            </a:spcBef>
            <a:spcAft>
              <a:spcPct val="15000"/>
            </a:spcAft>
            <a:buChar char="••"/>
          </a:pPr>
          <a:endParaRPr lang="ru-RU" sz="1900" kern="1200" dirty="0"/>
        </a:p>
      </dsp:txBody>
      <dsp:txXfrm>
        <a:off x="2411493" y="677670"/>
        <a:ext cx="2113444" cy="834480"/>
      </dsp:txXfrm>
    </dsp:sp>
    <dsp:sp modelId="{574AA2A5-5C00-49E5-956C-2CB50C010C45}">
      <dsp:nvSpPr>
        <dsp:cNvPr id="0" name=""/>
        <dsp:cNvSpPr/>
      </dsp:nvSpPr>
      <dsp:spPr>
        <a:xfrm>
          <a:off x="4607996" y="0"/>
          <a:ext cx="2113444" cy="67765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kk-KZ" sz="1900" b="1" kern="1200" dirty="0" smtClean="0"/>
            <a:t>9-11 сыныптар</a:t>
          </a:r>
          <a:endParaRPr lang="ru-RU" sz="1900" kern="1200" dirty="0" smtClean="0"/>
        </a:p>
        <a:p>
          <a:pPr lvl="0" algn="ctr" defTabSz="488950">
            <a:lnSpc>
              <a:spcPct val="90000"/>
            </a:lnSpc>
            <a:spcBef>
              <a:spcPct val="0"/>
            </a:spcBef>
            <a:spcAft>
              <a:spcPct val="35000"/>
            </a:spcAft>
          </a:pPr>
          <a:endParaRPr lang="ru-RU" sz="1900" kern="1200" dirty="0"/>
        </a:p>
      </dsp:txBody>
      <dsp:txXfrm>
        <a:off x="4607996" y="0"/>
        <a:ext cx="2113444" cy="677652"/>
      </dsp:txXfrm>
    </dsp:sp>
    <dsp:sp modelId="{BBF16998-725D-4842-B6FF-C09C4DB425C9}">
      <dsp:nvSpPr>
        <dsp:cNvPr id="0" name=""/>
        <dsp:cNvSpPr/>
      </dsp:nvSpPr>
      <dsp:spPr>
        <a:xfrm>
          <a:off x="4607996" y="677688"/>
          <a:ext cx="2113444" cy="83448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kk-KZ" sz="1900" b="1" kern="1200" dirty="0" smtClean="0"/>
            <a:t>аптасына 12</a:t>
          </a:r>
          <a:endParaRPr lang="ru-RU" sz="1900" kern="1200" dirty="0" smtClean="0"/>
        </a:p>
      </dsp:txBody>
      <dsp:txXfrm>
        <a:off x="4607996" y="677688"/>
        <a:ext cx="2113444" cy="8344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8821CD-F8CB-4C7C-9DC4-829C2CAEADD1}">
      <dsp:nvSpPr>
        <dsp:cNvPr id="0" name=""/>
        <dsp:cNvSpPr/>
      </dsp:nvSpPr>
      <dsp:spPr>
        <a:xfrm>
          <a:off x="2714228" y="0"/>
          <a:ext cx="2801143" cy="2801143"/>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kern="1200" dirty="0" err="1" smtClean="0">
              <a:solidFill>
                <a:schemeClr val="bg1"/>
              </a:solidFill>
              <a:latin typeface="Times New Roman" pitchFamily="18" charset="0"/>
              <a:cs typeface="Times New Roman" pitchFamily="18" charset="0"/>
            </a:rPr>
            <a:t>Ата-ананың</a:t>
          </a:r>
          <a:r>
            <a:rPr lang="ru-RU" sz="2400" kern="1200" dirty="0" smtClean="0">
              <a:solidFill>
                <a:schemeClr val="bg1"/>
              </a:solidFill>
              <a:latin typeface="Times New Roman" pitchFamily="18" charset="0"/>
              <a:cs typeface="Times New Roman" pitchFamily="18" charset="0"/>
            </a:rPr>
            <a:t> </a:t>
          </a:r>
          <a:r>
            <a:rPr lang="ru-RU" sz="2400" kern="1200" dirty="0" err="1" smtClean="0">
              <a:solidFill>
                <a:schemeClr val="bg1"/>
              </a:solidFill>
              <a:latin typeface="Times New Roman" pitchFamily="18" charset="0"/>
              <a:cs typeface="Times New Roman" pitchFamily="18" charset="0"/>
            </a:rPr>
            <a:t>төзімсіз-дігі</a:t>
          </a:r>
          <a:endParaRPr lang="ru-RU" sz="2400" kern="1200" dirty="0">
            <a:solidFill>
              <a:schemeClr val="bg1"/>
            </a:solidFill>
            <a:latin typeface="Times New Roman" pitchFamily="18" charset="0"/>
            <a:cs typeface="Times New Roman" pitchFamily="18" charset="0"/>
          </a:endParaRPr>
        </a:p>
      </dsp:txBody>
      <dsp:txXfrm>
        <a:off x="3414514" y="1400572"/>
        <a:ext cx="1400571" cy="1400571"/>
      </dsp:txXfrm>
    </dsp:sp>
    <dsp:sp modelId="{1F29602A-6094-459B-998F-50874866270D}">
      <dsp:nvSpPr>
        <dsp:cNvPr id="0" name=""/>
        <dsp:cNvSpPr/>
      </dsp:nvSpPr>
      <dsp:spPr>
        <a:xfrm>
          <a:off x="1313656" y="2801143"/>
          <a:ext cx="2801143" cy="2801143"/>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kk-KZ" sz="2000" kern="1200" dirty="0" smtClean="0">
              <a:solidFill>
                <a:schemeClr val="bg1"/>
              </a:solidFill>
              <a:latin typeface="Times New Roman" pitchFamily="18" charset="0"/>
              <a:cs typeface="Times New Roman" pitchFamily="18" charset="0"/>
            </a:rPr>
            <a:t>Оқушының сабаққа немқұрай-лы қарауы</a:t>
          </a:r>
          <a:endParaRPr lang="ru-RU" sz="2000" kern="1200" dirty="0">
            <a:solidFill>
              <a:schemeClr val="bg1"/>
            </a:solidFill>
          </a:endParaRPr>
        </a:p>
      </dsp:txBody>
      <dsp:txXfrm>
        <a:off x="2013942" y="4201715"/>
        <a:ext cx="1400571" cy="1400571"/>
      </dsp:txXfrm>
    </dsp:sp>
    <dsp:sp modelId="{40363AEF-A23F-447B-B2CB-11F01FACED02}">
      <dsp:nvSpPr>
        <dsp:cNvPr id="0" name=""/>
        <dsp:cNvSpPr/>
      </dsp:nvSpPr>
      <dsp:spPr>
        <a:xfrm rot="10800000">
          <a:off x="2714228" y="2801143"/>
          <a:ext cx="2801143" cy="2801143"/>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endParaRPr lang="kk-KZ" sz="1600" kern="1200" dirty="0" smtClean="0">
            <a:solidFill>
              <a:schemeClr val="bg1"/>
            </a:solidFill>
            <a:latin typeface="Times New Roman" pitchFamily="18" charset="0"/>
            <a:cs typeface="Times New Roman" pitchFamily="18" charset="0"/>
          </a:endParaRPr>
        </a:p>
        <a:p>
          <a:pPr lvl="0" algn="ctr" defTabSz="711200">
            <a:lnSpc>
              <a:spcPct val="90000"/>
            </a:lnSpc>
            <a:spcBef>
              <a:spcPct val="0"/>
            </a:spcBef>
            <a:spcAft>
              <a:spcPct val="35000"/>
            </a:spcAft>
          </a:pPr>
          <a:endParaRPr lang="kk-KZ" sz="1600" kern="1200" dirty="0" smtClean="0">
            <a:solidFill>
              <a:schemeClr val="bg1"/>
            </a:solidFill>
            <a:latin typeface="Times New Roman" pitchFamily="18" charset="0"/>
            <a:cs typeface="Times New Roman" pitchFamily="18" charset="0"/>
          </a:endParaRPr>
        </a:p>
        <a:p>
          <a:pPr lvl="0" algn="ctr" defTabSz="711200">
            <a:lnSpc>
              <a:spcPct val="90000"/>
            </a:lnSpc>
            <a:spcBef>
              <a:spcPct val="0"/>
            </a:spcBef>
            <a:spcAft>
              <a:spcPct val="35000"/>
            </a:spcAft>
          </a:pPr>
          <a:r>
            <a:rPr lang="kk-KZ" sz="1600" kern="1200" dirty="0" smtClean="0">
              <a:solidFill>
                <a:schemeClr val="bg1"/>
              </a:solidFill>
              <a:latin typeface="Times New Roman" pitchFamily="18" charset="0"/>
              <a:cs typeface="Times New Roman" pitchFamily="18" charset="0"/>
            </a:rPr>
            <a:t>Әлеуметтік жағдайына байланысты оқушылар қажетті оқу құралдарымен қамтылмауы</a:t>
          </a:r>
          <a:endParaRPr lang="ru-RU" sz="1600" kern="1200" dirty="0">
            <a:solidFill>
              <a:schemeClr val="bg1"/>
            </a:solidFill>
          </a:endParaRPr>
        </a:p>
      </dsp:txBody>
      <dsp:txXfrm rot="10800000">
        <a:off x="3414514" y="2801143"/>
        <a:ext cx="1400571" cy="1400571"/>
      </dsp:txXfrm>
    </dsp:sp>
    <dsp:sp modelId="{8B3B83C5-44F6-4AAF-B6A1-67F71BD57055}">
      <dsp:nvSpPr>
        <dsp:cNvPr id="0" name=""/>
        <dsp:cNvSpPr/>
      </dsp:nvSpPr>
      <dsp:spPr>
        <a:xfrm>
          <a:off x="4114800" y="2801143"/>
          <a:ext cx="2801143" cy="2801143"/>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kk-KZ" sz="2000" kern="1200" dirty="0" smtClean="0">
              <a:solidFill>
                <a:schemeClr val="bg1"/>
              </a:solidFill>
              <a:latin typeface="Times New Roman" pitchFamily="18" charset="0"/>
              <a:cs typeface="Times New Roman" pitchFamily="18" charset="0"/>
            </a:rPr>
            <a:t>Интернет желісі қолжетімді емес</a:t>
          </a:r>
          <a:endParaRPr lang="ru-RU" sz="2000" kern="1200" dirty="0">
            <a:solidFill>
              <a:schemeClr val="bg1"/>
            </a:solidFill>
          </a:endParaRPr>
        </a:p>
      </dsp:txBody>
      <dsp:txXfrm>
        <a:off x="4815086" y="4201715"/>
        <a:ext cx="1400571" cy="14005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C5779E-2371-4FB2-A098-0E03DC408C0D}">
      <dsp:nvSpPr>
        <dsp:cNvPr id="0" name=""/>
        <dsp:cNvSpPr/>
      </dsp:nvSpPr>
      <dsp:spPr>
        <a:xfrm>
          <a:off x="7233" y="646973"/>
          <a:ext cx="2161877" cy="129712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kk-KZ" sz="1600" kern="1200" dirty="0" smtClean="0">
              <a:solidFill>
                <a:schemeClr val="bg1"/>
              </a:solidFill>
              <a:latin typeface="Times New Roman" pitchFamily="18" charset="0"/>
              <a:cs typeface="Times New Roman" pitchFamily="18" charset="0"/>
            </a:rPr>
            <a:t>Оқушыға жиі-жиі ұқсас тапсырмалар беру</a:t>
          </a:r>
          <a:endParaRPr lang="ru-RU" sz="1600" kern="1200" dirty="0">
            <a:solidFill>
              <a:schemeClr val="bg1"/>
            </a:solidFill>
          </a:endParaRPr>
        </a:p>
      </dsp:txBody>
      <dsp:txXfrm>
        <a:off x="45225" y="684965"/>
        <a:ext cx="2085893" cy="1221142"/>
      </dsp:txXfrm>
    </dsp:sp>
    <dsp:sp modelId="{5C98370A-FE74-47E5-9E16-5514347EBF59}">
      <dsp:nvSpPr>
        <dsp:cNvPr id="0" name=""/>
        <dsp:cNvSpPr/>
      </dsp:nvSpPr>
      <dsp:spPr>
        <a:xfrm>
          <a:off x="2359355" y="1027463"/>
          <a:ext cx="458317" cy="53614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ru-RU" sz="1300" kern="1200"/>
        </a:p>
      </dsp:txBody>
      <dsp:txXfrm>
        <a:off x="2359355" y="1134692"/>
        <a:ext cx="320822" cy="321687"/>
      </dsp:txXfrm>
    </dsp:sp>
    <dsp:sp modelId="{BC7AD139-5747-46CF-954E-CE351BB62726}">
      <dsp:nvSpPr>
        <dsp:cNvPr id="0" name=""/>
        <dsp:cNvSpPr/>
      </dsp:nvSpPr>
      <dsp:spPr>
        <a:xfrm>
          <a:off x="3033861" y="646973"/>
          <a:ext cx="2161877" cy="129712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kk-KZ" sz="2000" kern="1200" dirty="0" smtClean="0">
              <a:solidFill>
                <a:schemeClr val="bg1"/>
              </a:solidFill>
              <a:latin typeface="Times New Roman" pitchFamily="18" charset="0"/>
              <a:cs typeface="Times New Roman" pitchFamily="18" charset="0"/>
            </a:rPr>
            <a:t>Оқушыға қажетті жағдай туғызу</a:t>
          </a:r>
          <a:endParaRPr lang="ru-RU" sz="2000" kern="1200" dirty="0">
            <a:solidFill>
              <a:schemeClr val="bg1"/>
            </a:solidFill>
          </a:endParaRPr>
        </a:p>
      </dsp:txBody>
      <dsp:txXfrm>
        <a:off x="3071853" y="684965"/>
        <a:ext cx="2085893" cy="1221142"/>
      </dsp:txXfrm>
    </dsp:sp>
    <dsp:sp modelId="{437C1847-CFF4-45A8-815D-BED78F34E33E}">
      <dsp:nvSpPr>
        <dsp:cNvPr id="0" name=""/>
        <dsp:cNvSpPr/>
      </dsp:nvSpPr>
      <dsp:spPr>
        <a:xfrm>
          <a:off x="5385983" y="1027463"/>
          <a:ext cx="458317" cy="53614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ru-RU" sz="1300" kern="1200"/>
        </a:p>
      </dsp:txBody>
      <dsp:txXfrm>
        <a:off x="5385983" y="1134692"/>
        <a:ext cx="320822" cy="321687"/>
      </dsp:txXfrm>
    </dsp:sp>
    <dsp:sp modelId="{F15763DA-5A4F-425F-9092-DCA40D945E62}">
      <dsp:nvSpPr>
        <dsp:cNvPr id="0" name=""/>
        <dsp:cNvSpPr/>
      </dsp:nvSpPr>
      <dsp:spPr>
        <a:xfrm>
          <a:off x="6060489" y="646973"/>
          <a:ext cx="2161877" cy="129712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kk-KZ" sz="2000" kern="1200" dirty="0" smtClean="0">
              <a:solidFill>
                <a:schemeClr val="bg1"/>
              </a:solidFill>
              <a:latin typeface="Times New Roman" pitchFamily="18" charset="0"/>
              <a:cs typeface="Times New Roman" pitchFamily="18" charset="0"/>
            </a:rPr>
            <a:t>Оқушының деңгейін ескеру</a:t>
          </a:r>
          <a:endParaRPr lang="ru-RU" sz="2000" kern="1200" dirty="0">
            <a:solidFill>
              <a:schemeClr val="bg1"/>
            </a:solidFill>
          </a:endParaRPr>
        </a:p>
      </dsp:txBody>
      <dsp:txXfrm>
        <a:off x="6098481" y="684965"/>
        <a:ext cx="2085893" cy="1221142"/>
      </dsp:txXfrm>
    </dsp:sp>
    <dsp:sp modelId="{62AE253B-389B-448C-8153-ED3495A374A5}">
      <dsp:nvSpPr>
        <dsp:cNvPr id="0" name=""/>
        <dsp:cNvSpPr/>
      </dsp:nvSpPr>
      <dsp:spPr>
        <a:xfrm rot="5400000">
          <a:off x="6912269" y="2095430"/>
          <a:ext cx="458317" cy="53614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ru-RU" sz="1300" kern="1200"/>
        </a:p>
      </dsp:txBody>
      <dsp:txXfrm rot="-5400000">
        <a:off x="6980585" y="2134344"/>
        <a:ext cx="321687" cy="320822"/>
      </dsp:txXfrm>
    </dsp:sp>
    <dsp:sp modelId="{42DF597B-0838-4297-AE2D-C736B9739696}">
      <dsp:nvSpPr>
        <dsp:cNvPr id="0" name=""/>
        <dsp:cNvSpPr/>
      </dsp:nvSpPr>
      <dsp:spPr>
        <a:xfrm>
          <a:off x="6060489" y="2808850"/>
          <a:ext cx="2161877" cy="129712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kk-KZ" sz="2000" kern="1200" dirty="0" smtClean="0">
              <a:solidFill>
                <a:schemeClr val="bg1"/>
              </a:solidFill>
              <a:latin typeface="Times New Roman" pitchFamily="18" charset="0"/>
              <a:cs typeface="Times New Roman" pitchFamily="18" charset="0"/>
            </a:rPr>
            <a:t>Оқушыға талап қою керек</a:t>
          </a:r>
          <a:endParaRPr lang="ru-RU" sz="2000" kern="1200" dirty="0">
            <a:solidFill>
              <a:schemeClr val="bg1"/>
            </a:solidFill>
          </a:endParaRPr>
        </a:p>
      </dsp:txBody>
      <dsp:txXfrm>
        <a:off x="6098481" y="2846842"/>
        <a:ext cx="2085893" cy="1221142"/>
      </dsp:txXfrm>
    </dsp:sp>
    <dsp:sp modelId="{FE5A65F3-356D-4984-8715-DF7C292939E9}">
      <dsp:nvSpPr>
        <dsp:cNvPr id="0" name=""/>
        <dsp:cNvSpPr/>
      </dsp:nvSpPr>
      <dsp:spPr>
        <a:xfrm rot="10800000">
          <a:off x="5411926" y="3189340"/>
          <a:ext cx="458317" cy="53614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ru-RU" sz="1300" kern="1200"/>
        </a:p>
      </dsp:txBody>
      <dsp:txXfrm rot="10800000">
        <a:off x="5549421" y="3296569"/>
        <a:ext cx="320822" cy="321687"/>
      </dsp:txXfrm>
    </dsp:sp>
    <dsp:sp modelId="{A3E96321-A8CE-4DC4-B195-224340E8FBF6}">
      <dsp:nvSpPr>
        <dsp:cNvPr id="0" name=""/>
        <dsp:cNvSpPr/>
      </dsp:nvSpPr>
      <dsp:spPr>
        <a:xfrm>
          <a:off x="3033861" y="2808850"/>
          <a:ext cx="2161877" cy="129712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kk-KZ" sz="1600" kern="1200" dirty="0" smtClean="0">
              <a:solidFill>
                <a:schemeClr val="bg1"/>
              </a:solidFill>
              <a:latin typeface="Times New Roman" pitchFamily="18" charset="0"/>
              <a:cs typeface="Times New Roman" pitchFamily="18" charset="0"/>
            </a:rPr>
            <a:t>Барлық жағдайды қамти отырып, оқушыға және ата-анаға жан-жақты көмек көрсету</a:t>
          </a:r>
          <a:endParaRPr lang="ru-RU" sz="1600" kern="1200" dirty="0">
            <a:solidFill>
              <a:schemeClr val="bg1"/>
            </a:solidFill>
          </a:endParaRPr>
        </a:p>
      </dsp:txBody>
      <dsp:txXfrm>
        <a:off x="3071853" y="2846842"/>
        <a:ext cx="2085893" cy="12211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D18071-99E5-41A7-8C86-9A53B8EC6708}">
      <dsp:nvSpPr>
        <dsp:cNvPr id="0" name=""/>
        <dsp:cNvSpPr/>
      </dsp:nvSpPr>
      <dsp:spPr>
        <a:xfrm>
          <a:off x="1245691" y="3819"/>
          <a:ext cx="2732484" cy="163949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kk-KZ" sz="1800" kern="1200" dirty="0" smtClean="0">
              <a:latin typeface="Times New Roman" pitchFamily="18" charset="0"/>
              <a:cs typeface="Times New Roman" pitchFamily="18" charset="0"/>
            </a:rPr>
            <a:t>Сабақ жоспарын дұрыс әрі қолайлы етіп құру</a:t>
          </a:r>
          <a:endParaRPr lang="ru-RU" sz="1800" kern="1200" dirty="0"/>
        </a:p>
      </dsp:txBody>
      <dsp:txXfrm>
        <a:off x="1245691" y="3819"/>
        <a:ext cx="2732484" cy="1639490"/>
      </dsp:txXfrm>
    </dsp:sp>
    <dsp:sp modelId="{90DD6D14-7510-4FF3-8749-F09F78D65646}">
      <dsp:nvSpPr>
        <dsp:cNvPr id="0" name=""/>
        <dsp:cNvSpPr/>
      </dsp:nvSpPr>
      <dsp:spPr>
        <a:xfrm>
          <a:off x="4251424" y="3819"/>
          <a:ext cx="2732484" cy="163949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kk-KZ" sz="1800" kern="1200" dirty="0" smtClean="0">
              <a:latin typeface="Times New Roman" pitchFamily="18" charset="0"/>
              <a:cs typeface="Times New Roman" pitchFamily="18" charset="0"/>
            </a:rPr>
            <a:t>Қажетті дидактикалық материалдарды пайдаланып, шағын қызықты бейнесабақтар дайындау</a:t>
          </a:r>
          <a:endParaRPr lang="ru-RU" sz="1800" kern="1200" dirty="0"/>
        </a:p>
      </dsp:txBody>
      <dsp:txXfrm>
        <a:off x="4251424" y="3819"/>
        <a:ext cx="2732484" cy="1639490"/>
      </dsp:txXfrm>
    </dsp:sp>
    <dsp:sp modelId="{485B0932-0271-4D81-930C-DF286EC124BC}">
      <dsp:nvSpPr>
        <dsp:cNvPr id="0" name=""/>
        <dsp:cNvSpPr/>
      </dsp:nvSpPr>
      <dsp:spPr>
        <a:xfrm>
          <a:off x="1245691" y="1916558"/>
          <a:ext cx="2732484" cy="163949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kk-KZ" sz="1800" kern="1200" dirty="0" smtClean="0">
              <a:latin typeface="Times New Roman" pitchFamily="18" charset="0"/>
              <a:cs typeface="Times New Roman" pitchFamily="18" charset="0"/>
            </a:rPr>
            <a:t>Ақпараттық – коммуникациялық технологияларды пайдалана отырып, ата- аналармен тығыз байланыс орнату</a:t>
          </a:r>
          <a:endParaRPr lang="ru-RU" sz="1800" kern="1200" dirty="0"/>
        </a:p>
      </dsp:txBody>
      <dsp:txXfrm>
        <a:off x="1245691" y="1916558"/>
        <a:ext cx="2732484" cy="1639490"/>
      </dsp:txXfrm>
    </dsp:sp>
    <dsp:sp modelId="{6159607A-BA6E-4CD2-8CB6-77FE9F4E2C6D}">
      <dsp:nvSpPr>
        <dsp:cNvPr id="0" name=""/>
        <dsp:cNvSpPr/>
      </dsp:nvSpPr>
      <dsp:spPr>
        <a:xfrm>
          <a:off x="4251424" y="1916558"/>
          <a:ext cx="2732484" cy="163949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kk-KZ" sz="1800" kern="1200" dirty="0" smtClean="0">
              <a:latin typeface="Times New Roman" pitchFamily="18" charset="0"/>
              <a:cs typeface="Times New Roman" pitchFamily="18" charset="0"/>
            </a:rPr>
            <a:t>Үй жағдайында тапсырмаларды орындауларының жүйелілігі және табысты болуына мониторинг жүргізу</a:t>
          </a:r>
          <a:endParaRPr lang="ru-RU" sz="1800" kern="1200" dirty="0"/>
        </a:p>
      </dsp:txBody>
      <dsp:txXfrm>
        <a:off x="4251424" y="1916558"/>
        <a:ext cx="2732484" cy="1639490"/>
      </dsp:txXfrm>
    </dsp:sp>
    <dsp:sp modelId="{B6685602-0D25-4987-83F7-E13F65D8EBC6}">
      <dsp:nvSpPr>
        <dsp:cNvPr id="0" name=""/>
        <dsp:cNvSpPr/>
      </dsp:nvSpPr>
      <dsp:spPr>
        <a:xfrm>
          <a:off x="2428761" y="3829297"/>
          <a:ext cx="3372076" cy="163949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kk-KZ" sz="1800" kern="1200" dirty="0" smtClean="0">
              <a:latin typeface="Times New Roman" pitchFamily="18" charset="0"/>
              <a:cs typeface="Times New Roman" pitchFamily="18" charset="0"/>
            </a:rPr>
            <a:t>Оқушылардың игеру ерекшеліктерін ескере отырып, алған білімдерін бекіту және қайталау үшін түрлі деңгейдегі тапсырмалар,жаттығулар дайындау</a:t>
          </a:r>
          <a:endParaRPr lang="ru-RU" sz="1800" kern="1200" dirty="0"/>
        </a:p>
      </dsp:txBody>
      <dsp:txXfrm>
        <a:off x="2428761" y="3829297"/>
        <a:ext cx="3372076" cy="163949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8EE089-DE3A-4A38-9ABF-8A964D4D2075}">
      <dsp:nvSpPr>
        <dsp:cNvPr id="0" name=""/>
        <dsp:cNvSpPr/>
      </dsp:nvSpPr>
      <dsp:spPr>
        <a:xfrm>
          <a:off x="1488429" y="2506085"/>
          <a:ext cx="1712976" cy="1476884"/>
        </a:xfrm>
        <a:prstGeom prst="hexagon">
          <a:avLst>
            <a:gd name="adj" fmla="val 25000"/>
            <a:gd name="vf" fmla="val 115470"/>
          </a:avLst>
        </a:prstGeom>
        <a:gradFill rotWithShape="1">
          <a:gsLst>
            <a:gs pos="0">
              <a:schemeClr val="accent3">
                <a:tint val="75000"/>
                <a:shade val="85000"/>
                <a:satMod val="230000"/>
              </a:schemeClr>
            </a:gs>
            <a:gs pos="25000">
              <a:schemeClr val="accent3">
                <a:tint val="90000"/>
                <a:shade val="70000"/>
                <a:satMod val="220000"/>
              </a:schemeClr>
            </a:gs>
            <a:gs pos="50000">
              <a:schemeClr val="accent3">
                <a:tint val="90000"/>
                <a:shade val="58000"/>
                <a:satMod val="225000"/>
              </a:schemeClr>
            </a:gs>
            <a:gs pos="65000">
              <a:schemeClr val="accent3">
                <a:tint val="90000"/>
                <a:shade val="58000"/>
                <a:satMod val="225000"/>
              </a:schemeClr>
            </a:gs>
            <a:gs pos="80000">
              <a:schemeClr val="accent3">
                <a:tint val="90000"/>
                <a:shade val="69000"/>
                <a:satMod val="220000"/>
              </a:schemeClr>
            </a:gs>
            <a:gs pos="100000">
              <a:schemeClr val="accent3">
                <a:tint val="77000"/>
                <a:shade val="80000"/>
                <a:satMod val="230000"/>
              </a:schemeClr>
            </a:gs>
          </a:gsLst>
          <a:lin ang="5400000" scaled="1"/>
        </a:gradFill>
        <a:ln w="10000" cap="flat" cmpd="sng" algn="ctr">
          <a:solidFill>
            <a:schemeClr val="accent3"/>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1">
          <a:schemeClr val="accent3"/>
        </a:lnRef>
        <a:fillRef idx="3">
          <a:schemeClr val="accent3"/>
        </a:fillRef>
        <a:effectRef idx="2">
          <a:schemeClr val="accent3"/>
        </a:effectRef>
        <a:fontRef idx="minor">
          <a:schemeClr val="lt1"/>
        </a:fontRef>
      </dsp:style>
      <dsp:txBody>
        <a:bodyPr spcFirstLastPara="0" vert="horz" wrap="square" lIns="0" tIns="30480" rIns="0" bIns="30480" numCol="1" spcCol="1270" anchor="ctr" anchorCtr="0">
          <a:noAutofit/>
        </a:bodyPr>
        <a:lstStyle/>
        <a:p>
          <a:pPr lvl="0" algn="ctr" defTabSz="1066800">
            <a:lnSpc>
              <a:spcPct val="90000"/>
            </a:lnSpc>
            <a:spcBef>
              <a:spcPct val="0"/>
            </a:spcBef>
            <a:spcAft>
              <a:spcPct val="35000"/>
            </a:spcAft>
          </a:pPr>
          <a:r>
            <a:rPr lang="kk-KZ" sz="2400" b="1" kern="1200" dirty="0" smtClean="0">
              <a:solidFill>
                <a:schemeClr val="bg1"/>
              </a:solidFill>
              <a:latin typeface="Times New Roman" pitchFamily="18" charset="0"/>
              <a:cs typeface="Times New Roman" pitchFamily="18" charset="0"/>
            </a:rPr>
            <a:t>Өте жақсы!</a:t>
          </a:r>
          <a:endParaRPr lang="ru-RU" sz="2400" kern="1200" dirty="0">
            <a:solidFill>
              <a:schemeClr val="bg1"/>
            </a:solidFill>
          </a:endParaRPr>
        </a:p>
      </dsp:txBody>
      <dsp:txXfrm>
        <a:off x="1754251" y="2735270"/>
        <a:ext cx="1181332" cy="1018514"/>
      </dsp:txXfrm>
    </dsp:sp>
    <dsp:sp modelId="{C181DA2E-57F5-4CD5-A1CB-78156978A475}">
      <dsp:nvSpPr>
        <dsp:cNvPr id="0" name=""/>
        <dsp:cNvSpPr/>
      </dsp:nvSpPr>
      <dsp:spPr>
        <a:xfrm>
          <a:off x="1532930" y="3158099"/>
          <a:ext cx="200558" cy="172855"/>
        </a:xfrm>
        <a:prstGeom prst="hexagon">
          <a:avLst>
            <a:gd name="adj" fmla="val 25000"/>
            <a:gd name="vf" fmla="val 115470"/>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67158FF-3333-4582-B89A-7CD4D6B1D135}">
      <dsp:nvSpPr>
        <dsp:cNvPr id="0" name=""/>
        <dsp:cNvSpPr/>
      </dsp:nvSpPr>
      <dsp:spPr>
        <a:xfrm>
          <a:off x="-24170" y="1743968"/>
          <a:ext cx="1809656" cy="1476884"/>
        </a:xfrm>
        <a:prstGeom prst="hexagon">
          <a:avLst>
            <a:gd name="adj" fmla="val 25000"/>
            <a:gd name="vf" fmla="val 1154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8000" r="-8000"/>
          </a:stretch>
        </a:blipFill>
        <a:ln w="2540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sp>
    <dsp:sp modelId="{C4C61AA3-6290-44A5-AB30-2742462E2119}">
      <dsp:nvSpPr>
        <dsp:cNvPr id="0" name=""/>
        <dsp:cNvSpPr/>
      </dsp:nvSpPr>
      <dsp:spPr>
        <a:xfrm>
          <a:off x="1190334" y="2994608"/>
          <a:ext cx="200558" cy="172855"/>
        </a:xfrm>
        <a:prstGeom prst="hexagon">
          <a:avLst>
            <a:gd name="adj" fmla="val 25000"/>
            <a:gd name="vf" fmla="val 115470"/>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F3B317-9FA9-4719-A9AA-6F9A49CAD316}">
      <dsp:nvSpPr>
        <dsp:cNvPr id="0" name=""/>
        <dsp:cNvSpPr/>
      </dsp:nvSpPr>
      <dsp:spPr>
        <a:xfrm>
          <a:off x="2947811" y="1695262"/>
          <a:ext cx="1712976" cy="1476884"/>
        </a:xfrm>
        <a:prstGeom prst="hexagon">
          <a:avLst>
            <a:gd name="adj" fmla="val 25000"/>
            <a:gd name="vf" fmla="val 115470"/>
          </a:avLst>
        </a:prstGeom>
        <a:gradFill rotWithShape="1">
          <a:gsLst>
            <a:gs pos="0">
              <a:schemeClr val="accent3">
                <a:tint val="75000"/>
                <a:shade val="85000"/>
                <a:satMod val="230000"/>
              </a:schemeClr>
            </a:gs>
            <a:gs pos="25000">
              <a:schemeClr val="accent3">
                <a:tint val="90000"/>
                <a:shade val="70000"/>
                <a:satMod val="220000"/>
              </a:schemeClr>
            </a:gs>
            <a:gs pos="50000">
              <a:schemeClr val="accent3">
                <a:tint val="90000"/>
                <a:shade val="58000"/>
                <a:satMod val="225000"/>
              </a:schemeClr>
            </a:gs>
            <a:gs pos="65000">
              <a:schemeClr val="accent3">
                <a:tint val="90000"/>
                <a:shade val="58000"/>
                <a:satMod val="225000"/>
              </a:schemeClr>
            </a:gs>
            <a:gs pos="80000">
              <a:schemeClr val="accent3">
                <a:tint val="90000"/>
                <a:shade val="69000"/>
                <a:satMod val="220000"/>
              </a:schemeClr>
            </a:gs>
            <a:gs pos="100000">
              <a:schemeClr val="accent3">
                <a:tint val="77000"/>
                <a:shade val="80000"/>
                <a:satMod val="230000"/>
              </a:schemeClr>
            </a:gs>
          </a:gsLst>
          <a:lin ang="5400000" scaled="1"/>
        </a:gradFill>
        <a:ln w="10000" cap="flat" cmpd="sng" algn="ctr">
          <a:solidFill>
            <a:schemeClr val="accent3"/>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1">
          <a:schemeClr val="accent3"/>
        </a:lnRef>
        <a:fillRef idx="3">
          <a:schemeClr val="accent3"/>
        </a:fillRef>
        <a:effectRef idx="2">
          <a:schemeClr val="accent3"/>
        </a:effectRef>
        <a:fontRef idx="minor">
          <a:schemeClr val="lt1"/>
        </a:fontRef>
      </dsp:style>
      <dsp:txBody>
        <a:bodyPr spcFirstLastPara="0" vert="horz" wrap="square" lIns="0" tIns="25400" rIns="0" bIns="254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kk-KZ" sz="2000" b="1" kern="1200" dirty="0" smtClean="0">
              <a:solidFill>
                <a:schemeClr val="bg1"/>
              </a:solidFill>
              <a:latin typeface="Times New Roman" pitchFamily="18" charset="0"/>
              <a:cs typeface="Times New Roman" pitchFamily="18" charset="0"/>
            </a:rPr>
            <a:t>Жарай-сың!</a:t>
          </a:r>
        </a:p>
        <a:p>
          <a:pPr lvl="0" algn="ctr" defTabSz="1200150">
            <a:lnSpc>
              <a:spcPct val="90000"/>
            </a:lnSpc>
            <a:spcBef>
              <a:spcPct val="0"/>
            </a:spcBef>
            <a:spcAft>
              <a:spcPct val="35000"/>
            </a:spcAft>
          </a:pPr>
          <a:endParaRPr lang="ru-RU" kern="1200" dirty="0"/>
        </a:p>
      </dsp:txBody>
      <dsp:txXfrm>
        <a:off x="3213633" y="1924447"/>
        <a:ext cx="1181332" cy="1018514"/>
      </dsp:txXfrm>
    </dsp:sp>
    <dsp:sp modelId="{3A3A2E78-A2A2-4012-BC10-99E02C472CD4}">
      <dsp:nvSpPr>
        <dsp:cNvPr id="0" name=""/>
        <dsp:cNvSpPr/>
      </dsp:nvSpPr>
      <dsp:spPr>
        <a:xfrm>
          <a:off x="4118853" y="2975488"/>
          <a:ext cx="200558" cy="172855"/>
        </a:xfrm>
        <a:prstGeom prst="hexagon">
          <a:avLst>
            <a:gd name="adj" fmla="val 25000"/>
            <a:gd name="vf" fmla="val 115470"/>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1C22A0-E02B-4AC9-8C4A-9E1CF90911AE}">
      <dsp:nvSpPr>
        <dsp:cNvPr id="0" name=""/>
        <dsp:cNvSpPr/>
      </dsp:nvSpPr>
      <dsp:spPr>
        <a:xfrm>
          <a:off x="4407194" y="2506085"/>
          <a:ext cx="1712976" cy="1476884"/>
        </a:xfrm>
        <a:prstGeom prst="hexagon">
          <a:avLst>
            <a:gd name="adj" fmla="val 25000"/>
            <a:gd name="vf" fmla="val 1154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000" r="-1000"/>
          </a:stretch>
        </a:blipFill>
        <a:ln w="2540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sp>
    <dsp:sp modelId="{0C7EE45D-7D84-49A0-BB8B-CB2307C535F7}">
      <dsp:nvSpPr>
        <dsp:cNvPr id="0" name=""/>
        <dsp:cNvSpPr/>
      </dsp:nvSpPr>
      <dsp:spPr>
        <a:xfrm>
          <a:off x="4451694" y="3158099"/>
          <a:ext cx="200558" cy="172855"/>
        </a:xfrm>
        <a:prstGeom prst="hexagon">
          <a:avLst>
            <a:gd name="adj" fmla="val 25000"/>
            <a:gd name="vf" fmla="val 115470"/>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D741855-ED79-4766-B8A0-019881555DDA}">
      <dsp:nvSpPr>
        <dsp:cNvPr id="0" name=""/>
        <dsp:cNvSpPr/>
      </dsp:nvSpPr>
      <dsp:spPr>
        <a:xfrm>
          <a:off x="1488429" y="887951"/>
          <a:ext cx="1712976" cy="1476884"/>
        </a:xfrm>
        <a:prstGeom prst="hexagon">
          <a:avLst>
            <a:gd name="adj" fmla="val 25000"/>
            <a:gd name="vf" fmla="val 115470"/>
          </a:avLst>
        </a:prstGeom>
        <a:gradFill rotWithShape="1">
          <a:gsLst>
            <a:gs pos="0">
              <a:schemeClr val="accent3">
                <a:tint val="75000"/>
                <a:shade val="85000"/>
                <a:satMod val="230000"/>
              </a:schemeClr>
            </a:gs>
            <a:gs pos="25000">
              <a:schemeClr val="accent3">
                <a:tint val="90000"/>
                <a:shade val="70000"/>
                <a:satMod val="220000"/>
              </a:schemeClr>
            </a:gs>
            <a:gs pos="50000">
              <a:schemeClr val="accent3">
                <a:tint val="90000"/>
                <a:shade val="58000"/>
                <a:satMod val="225000"/>
              </a:schemeClr>
            </a:gs>
            <a:gs pos="65000">
              <a:schemeClr val="accent3">
                <a:tint val="90000"/>
                <a:shade val="58000"/>
                <a:satMod val="225000"/>
              </a:schemeClr>
            </a:gs>
            <a:gs pos="80000">
              <a:schemeClr val="accent3">
                <a:tint val="90000"/>
                <a:shade val="69000"/>
                <a:satMod val="220000"/>
              </a:schemeClr>
            </a:gs>
            <a:gs pos="100000">
              <a:schemeClr val="accent3">
                <a:tint val="77000"/>
                <a:shade val="80000"/>
                <a:satMod val="230000"/>
              </a:schemeClr>
            </a:gs>
          </a:gsLst>
          <a:lin ang="5400000" scaled="1"/>
        </a:gradFill>
        <a:ln w="10000" cap="flat" cmpd="sng" algn="ctr">
          <a:solidFill>
            <a:schemeClr val="accent3"/>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1">
          <a:schemeClr val="accent3"/>
        </a:lnRef>
        <a:fillRef idx="3">
          <a:schemeClr val="accent3"/>
        </a:fillRef>
        <a:effectRef idx="2">
          <a:schemeClr val="accent3"/>
        </a:effectRef>
        <a:fontRef idx="minor">
          <a:schemeClr val="lt1"/>
        </a:fontRef>
      </dsp:style>
      <dsp:txBody>
        <a:bodyPr spcFirstLastPara="0" vert="horz" wrap="square" lIns="0" tIns="30480" rIns="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kk-KZ" sz="2400" b="1" kern="1200" dirty="0" smtClean="0">
              <a:solidFill>
                <a:schemeClr val="bg1"/>
              </a:solidFill>
              <a:latin typeface="Times New Roman" pitchFamily="18" charset="0"/>
              <a:cs typeface="Times New Roman" pitchFamily="18" charset="0"/>
            </a:rPr>
            <a:t>Тамаша жауап!</a:t>
          </a:r>
        </a:p>
        <a:p>
          <a:pPr lvl="0" algn="ctr" defTabSz="1200150">
            <a:lnSpc>
              <a:spcPct val="90000"/>
            </a:lnSpc>
            <a:spcBef>
              <a:spcPct val="0"/>
            </a:spcBef>
            <a:spcAft>
              <a:spcPct val="35000"/>
            </a:spcAft>
          </a:pPr>
          <a:endParaRPr lang="ru-RU" kern="1200" dirty="0"/>
        </a:p>
      </dsp:txBody>
      <dsp:txXfrm>
        <a:off x="1754251" y="1117136"/>
        <a:ext cx="1181332" cy="1018514"/>
      </dsp:txXfrm>
    </dsp:sp>
    <dsp:sp modelId="{03B4E4A1-E3B1-4B53-BF31-3632023152F8}">
      <dsp:nvSpPr>
        <dsp:cNvPr id="0" name=""/>
        <dsp:cNvSpPr/>
      </dsp:nvSpPr>
      <dsp:spPr>
        <a:xfrm>
          <a:off x="2649717" y="919947"/>
          <a:ext cx="200558" cy="172855"/>
        </a:xfrm>
        <a:prstGeom prst="hexagon">
          <a:avLst>
            <a:gd name="adj" fmla="val 25000"/>
            <a:gd name="vf" fmla="val 115470"/>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735B475-6AE2-4BC9-8AFF-C50431202F9F}">
      <dsp:nvSpPr>
        <dsp:cNvPr id="0" name=""/>
        <dsp:cNvSpPr/>
      </dsp:nvSpPr>
      <dsp:spPr>
        <a:xfrm>
          <a:off x="2947811" y="81030"/>
          <a:ext cx="1712976" cy="1476884"/>
        </a:xfrm>
        <a:prstGeom prst="hexagon">
          <a:avLst>
            <a:gd name="adj" fmla="val 25000"/>
            <a:gd name="vf" fmla="val 11547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8000" b="-8000"/>
          </a:stretch>
        </a:blipFill>
        <a:ln w="2540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sp>
    <dsp:sp modelId="{01FD683C-77B8-47A5-8972-9344C49CF610}">
      <dsp:nvSpPr>
        <dsp:cNvPr id="0" name=""/>
        <dsp:cNvSpPr/>
      </dsp:nvSpPr>
      <dsp:spPr>
        <a:xfrm>
          <a:off x="2998408" y="729532"/>
          <a:ext cx="200558" cy="172855"/>
        </a:xfrm>
        <a:prstGeom prst="hexagon">
          <a:avLst>
            <a:gd name="adj" fmla="val 25000"/>
            <a:gd name="vf" fmla="val 115470"/>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4.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9CD0FA-F428-42B1-8A8E-D93B0F063EDE}" type="datetimeFigureOut">
              <a:rPr lang="ru-RU" smtClean="0"/>
              <a:t>28.08.2020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80FD95-6088-4879-B6EF-87BDA63D4138}" type="slidenum">
              <a:rPr lang="ru-RU" smtClean="0"/>
              <a:t>‹#›</a:t>
            </a:fld>
            <a:endParaRPr lang="ru-RU"/>
          </a:p>
        </p:txBody>
      </p:sp>
    </p:spTree>
    <p:extLst>
      <p:ext uri="{BB962C8B-B14F-4D97-AF65-F5344CB8AC3E}">
        <p14:creationId xmlns:p14="http://schemas.microsoft.com/office/powerpoint/2010/main" val="55583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BAB8DBA3-4E02-48BB-96FC-5353A483B3C4}" type="datetimeFigureOut">
              <a:rPr lang="ru-RU" smtClean="0"/>
              <a:t>28.08.2020</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6A399996-D130-41C0-9FC8-F6BF20E44092}"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BAB8DBA3-4E02-48BB-96FC-5353A483B3C4}" type="datetimeFigureOut">
              <a:rPr lang="ru-RU" smtClean="0"/>
              <a:t>28.08.2020</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6A399996-D130-41C0-9FC8-F6BF20E44092}"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BAB8DBA3-4E02-48BB-96FC-5353A483B3C4}" type="datetimeFigureOut">
              <a:rPr lang="ru-RU" smtClean="0"/>
              <a:t>28.08.2020</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6A399996-D130-41C0-9FC8-F6BF20E44092}" type="slidenum">
              <a:rPr lang="ru-RU" smtClean="0"/>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BAB8DBA3-4E02-48BB-96FC-5353A483B3C4}" type="datetimeFigureOut">
              <a:rPr lang="ru-RU" smtClean="0"/>
              <a:t>28.08.2020</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A399996-D130-41C0-9FC8-F6BF20E44092}"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BAB8DBA3-4E02-48BB-96FC-5353A483B3C4}" type="datetimeFigureOut">
              <a:rPr lang="ru-RU" smtClean="0"/>
              <a:t>28.08.2020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6A399996-D130-41C0-9FC8-F6BF20E44092}" type="slidenum">
              <a:rPr lang="ru-RU" smtClean="0"/>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BAB8DBA3-4E02-48BB-96FC-5353A483B3C4}" type="datetimeFigureOut">
              <a:rPr lang="ru-RU" smtClean="0"/>
              <a:t>28.08.2020</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399996-D130-41C0-9FC8-F6BF20E44092}"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AB8DBA3-4E02-48BB-96FC-5353A483B3C4}" type="datetimeFigureOut">
              <a:rPr lang="ru-RU" smtClean="0"/>
              <a:t>28.08.2020</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A399996-D130-41C0-9FC8-F6BF20E44092}"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BAB8DBA3-4E02-48BB-96FC-5353A483B3C4}" type="datetimeFigureOut">
              <a:rPr lang="ru-RU" smtClean="0"/>
              <a:t>28.08.2020</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A399996-D130-41C0-9FC8-F6BF20E44092}"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BAB8DBA3-4E02-48BB-96FC-5353A483B3C4}" type="datetimeFigureOut">
              <a:rPr lang="ru-RU" smtClean="0"/>
              <a:t>28.08.2020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A399996-D130-41C0-9FC8-F6BF20E44092}" type="slidenum">
              <a:rPr lang="ru-RU" smtClean="0"/>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AB8DBA3-4E02-48BB-96FC-5353A483B3C4}" type="datetimeFigureOut">
              <a:rPr lang="ru-RU" smtClean="0"/>
              <a:t>28.08.2020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399996-D130-41C0-9FC8-F6BF20E44092}"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AB8DBA3-4E02-48BB-96FC-5353A483B3C4}" type="datetimeFigureOut">
              <a:rPr lang="ru-RU" smtClean="0"/>
              <a:t>28.08.2020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399996-D130-41C0-9FC8-F6BF20E44092}"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BAB8DBA3-4E02-48BB-96FC-5353A483B3C4}" type="datetimeFigureOut">
              <a:rPr lang="ru-RU" smtClean="0"/>
              <a:t>28.08.2020</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A399996-D130-41C0-9FC8-F6BF20E44092}" type="slidenum">
              <a:rPr lang="ru-RU" smtClean="0"/>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6.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7.jp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2.xml"/><Relationship Id="rId5" Type="http://schemas.openxmlformats.org/officeDocument/2006/relationships/image" Target="../media/image15.jpg"/><Relationship Id="rId4" Type="http://schemas.openxmlformats.org/officeDocument/2006/relationships/image" Target="../media/image14.jp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685800" y="188640"/>
            <a:ext cx="7990656" cy="4968552"/>
          </a:xfrm>
        </p:spPr>
        <p:txBody>
          <a:bodyPr>
            <a:noAutofit/>
          </a:bodyPr>
          <a:lstStyle/>
          <a:p>
            <a:pPr algn="r"/>
            <a:r>
              <a:rPr lang="kk-KZ" sz="1400" b="1" dirty="0" smtClean="0">
                <a:latin typeface="Times New Roman" pitchFamily="18" charset="0"/>
                <a:cs typeface="Times New Roman" pitchFamily="18" charset="0"/>
              </a:rPr>
              <a:t>Мұнайлы ауданы</a:t>
            </a:r>
            <a:endParaRPr lang="ru-RU" sz="1400" dirty="0" smtClean="0">
              <a:latin typeface="Times New Roman" pitchFamily="18" charset="0"/>
              <a:cs typeface="Times New Roman" pitchFamily="18" charset="0"/>
            </a:endParaRPr>
          </a:p>
          <a:p>
            <a:pPr algn="r"/>
            <a:r>
              <a:rPr lang="kk-KZ" sz="1400" b="1" dirty="0" smtClean="0">
                <a:latin typeface="Times New Roman" pitchFamily="18" charset="0"/>
                <a:cs typeface="Times New Roman" pitchFamily="18" charset="0"/>
              </a:rPr>
              <a:t>“Шоғы Мұңалұлы атындағы</a:t>
            </a:r>
            <a:endParaRPr lang="ru-RU" sz="1400" dirty="0" smtClean="0">
              <a:latin typeface="Times New Roman" pitchFamily="18" charset="0"/>
              <a:cs typeface="Times New Roman" pitchFamily="18" charset="0"/>
            </a:endParaRPr>
          </a:p>
          <a:p>
            <a:pPr algn="r"/>
            <a:r>
              <a:rPr lang="kk-KZ" sz="1400" b="1" dirty="0" smtClean="0">
                <a:latin typeface="Times New Roman" pitchFamily="18" charset="0"/>
                <a:cs typeface="Times New Roman" pitchFamily="18" charset="0"/>
              </a:rPr>
              <a:t>№ 5 жалпы білім беру орта мектебі” КММ</a:t>
            </a:r>
            <a:endParaRPr lang="ru-RU" sz="1400" dirty="0" smtClean="0">
              <a:latin typeface="Times New Roman" pitchFamily="18" charset="0"/>
              <a:cs typeface="Times New Roman" pitchFamily="18" charset="0"/>
            </a:endParaRPr>
          </a:p>
          <a:p>
            <a:pPr algn="r"/>
            <a:r>
              <a:rPr lang="kk-KZ"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r>
              <a:rPr lang="kk-KZ"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pPr algn="ctr"/>
            <a:r>
              <a:rPr lang="ru-RU" sz="2400" b="1" dirty="0" err="1" smtClean="0">
                <a:latin typeface="Times New Roman" pitchFamily="18" charset="0"/>
                <a:cs typeface="Times New Roman" pitchFamily="18" charset="0"/>
              </a:rPr>
              <a:t>Ерекше</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білім</a:t>
            </a:r>
            <a:r>
              <a:rPr lang="ru-RU" sz="2400" b="1" dirty="0" smtClean="0">
                <a:latin typeface="Times New Roman" pitchFamily="18" charset="0"/>
                <a:cs typeface="Times New Roman" pitchFamily="18" charset="0"/>
              </a:rPr>
              <a:t> беру </a:t>
            </a:r>
            <a:r>
              <a:rPr lang="ru-RU" sz="2400" b="1" dirty="0" err="1" smtClean="0">
                <a:latin typeface="Times New Roman" pitchFamily="18" charset="0"/>
                <a:cs typeface="Times New Roman" pitchFamily="18" charset="0"/>
              </a:rPr>
              <a:t>қажеттілігі </a:t>
            </a:r>
            <a:r>
              <a:rPr lang="ru-RU" sz="2400" b="1" dirty="0" smtClean="0">
                <a:latin typeface="Times New Roman" pitchFamily="18" charset="0"/>
                <a:cs typeface="Times New Roman" pitchFamily="18" charset="0"/>
              </a:rPr>
              <a:t>бар </a:t>
            </a:r>
            <a:r>
              <a:rPr lang="ru-RU" sz="2400" b="1" dirty="0" err="1" smtClean="0">
                <a:latin typeface="Times New Roman" pitchFamily="18" charset="0"/>
                <a:cs typeface="Times New Roman" pitchFamily="18" charset="0"/>
              </a:rPr>
              <a:t>балаларды</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қашықтан оқыту</a:t>
            </a:r>
            <a:r>
              <a:rPr lang="ru-RU" sz="2400" b="1" dirty="0" smtClean="0">
                <a:latin typeface="Times New Roman" pitchFamily="18" charset="0"/>
                <a:cs typeface="Times New Roman" pitchFamily="18" charset="0"/>
              </a:rPr>
              <a:t> </a:t>
            </a:r>
            <a:r>
              <a:rPr lang="kk-KZ" sz="2400" b="1" dirty="0" smtClean="0">
                <a:latin typeface="Times New Roman" pitchFamily="18" charset="0"/>
                <a:cs typeface="Times New Roman" pitchFamily="18" charset="0"/>
              </a:rPr>
              <a:t>және тәрбиелеу үдерісін ұйымдастыру</a:t>
            </a:r>
          </a:p>
          <a:p>
            <a:pPr algn="ctr"/>
            <a:endParaRPr lang="ru-RU" sz="2800" dirty="0" smtClean="0">
              <a:latin typeface="Times New Roman" pitchFamily="18" charset="0"/>
              <a:cs typeface="Times New Roman" pitchFamily="18" charset="0"/>
            </a:endParaRPr>
          </a:p>
          <a:p>
            <a:r>
              <a:rPr lang="kk-KZ"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r>
              <a:rPr lang="kk-KZ"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r>
              <a:rPr lang="kk-KZ"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r>
              <a:rPr lang="kk-KZ"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endParaRPr lang="kk-KZ" sz="1400" b="1" dirty="0" smtClean="0">
              <a:latin typeface="Times New Roman" pitchFamily="18" charset="0"/>
              <a:cs typeface="Times New Roman" pitchFamily="18" charset="0"/>
            </a:endParaRPr>
          </a:p>
          <a:p>
            <a:r>
              <a:rPr lang="kk-KZ"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r>
              <a:rPr lang="kk-KZ"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pPr algn="r"/>
            <a:r>
              <a:rPr lang="kk-KZ" sz="1400" b="1" dirty="0" smtClean="0">
                <a:latin typeface="Times New Roman" pitchFamily="18" charset="0"/>
                <a:cs typeface="Times New Roman" pitchFamily="18" charset="0"/>
              </a:rPr>
              <a:t> </a:t>
            </a:r>
            <a:r>
              <a:rPr lang="kk-KZ" sz="1600" b="1" dirty="0" smtClean="0">
                <a:latin typeface="Times New Roman" pitchFamily="18" charset="0"/>
                <a:cs typeface="Times New Roman" pitchFamily="18" charset="0"/>
              </a:rPr>
              <a:t>Педагог – дефектолог: Смадияр Арайлым Асқарқызы</a:t>
            </a:r>
            <a:endParaRPr lang="ru-RU" sz="1600" dirty="0">
              <a:latin typeface="Times New Roman" pitchFamily="18" charset="0"/>
              <a:cs typeface="Times New Roman"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7824" y="2636912"/>
            <a:ext cx="3168352" cy="2087138"/>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67544" y="476672"/>
            <a:ext cx="8229600" cy="5674635"/>
          </a:xfrm>
        </p:spPr>
        <p:txBody>
          <a:bodyPr>
            <a:normAutofit/>
          </a:bodyPr>
          <a:lstStyle/>
          <a:p>
            <a:pPr algn="ctr">
              <a:buNone/>
            </a:pPr>
            <a:endParaRPr lang="kk-KZ" sz="3600" b="1" dirty="0" smtClean="0">
              <a:solidFill>
                <a:srgbClr val="002060"/>
              </a:solidFill>
              <a:latin typeface="Times New Roman" pitchFamily="18" charset="0"/>
              <a:cs typeface="Times New Roman" pitchFamily="18" charset="0"/>
            </a:endParaRPr>
          </a:p>
          <a:p>
            <a:pPr algn="ctr">
              <a:buNone/>
            </a:pPr>
            <a:endParaRPr lang="kk-KZ" sz="3600" b="1" dirty="0" smtClean="0">
              <a:solidFill>
                <a:srgbClr val="002060"/>
              </a:solidFill>
              <a:latin typeface="Times New Roman" pitchFamily="18" charset="0"/>
              <a:cs typeface="Times New Roman" pitchFamily="18" charset="0"/>
            </a:endParaRPr>
          </a:p>
          <a:p>
            <a:pPr algn="ctr">
              <a:buNone/>
            </a:pPr>
            <a:endParaRPr lang="kk-KZ" sz="3600" b="1" dirty="0" smtClean="0">
              <a:solidFill>
                <a:srgbClr val="002060"/>
              </a:solidFill>
              <a:latin typeface="Times New Roman" pitchFamily="18" charset="0"/>
              <a:cs typeface="Times New Roman" pitchFamily="18" charset="0"/>
            </a:endParaRPr>
          </a:p>
          <a:p>
            <a:pPr algn="ctr">
              <a:buNone/>
            </a:pPr>
            <a:endParaRPr lang="kk-KZ" sz="3600" b="1" dirty="0" smtClean="0">
              <a:solidFill>
                <a:srgbClr val="002060"/>
              </a:solidFill>
              <a:latin typeface="Times New Roman" pitchFamily="18" charset="0"/>
              <a:cs typeface="Times New Roman" pitchFamily="18" charset="0"/>
            </a:endParaRPr>
          </a:p>
          <a:p>
            <a:pPr algn="ctr">
              <a:buNone/>
            </a:pPr>
            <a:endParaRPr lang="kk-KZ" sz="3600" b="1" dirty="0" smtClean="0">
              <a:solidFill>
                <a:srgbClr val="002060"/>
              </a:solidFill>
              <a:latin typeface="Times New Roman" pitchFamily="18" charset="0"/>
              <a:cs typeface="Times New Roman" pitchFamily="18" charset="0"/>
            </a:endParaRPr>
          </a:p>
          <a:p>
            <a:pPr algn="ctr">
              <a:buNone/>
            </a:pPr>
            <a:r>
              <a:rPr lang="kk-KZ" sz="2400" b="1" dirty="0" smtClean="0">
                <a:solidFill>
                  <a:srgbClr val="002060"/>
                </a:solidFill>
                <a:latin typeface="Times New Roman" pitchFamily="18" charset="0"/>
                <a:cs typeface="Times New Roman" pitchFamily="18" charset="0"/>
              </a:rPr>
              <a:t>“Инклюзивті білім беру”</a:t>
            </a:r>
            <a:r>
              <a:rPr lang="kk-KZ" sz="2400" dirty="0" smtClean="0">
                <a:solidFill>
                  <a:srgbClr val="002060"/>
                </a:solidFill>
                <a:latin typeface="Times New Roman" pitchFamily="18" charset="0"/>
                <a:cs typeface="Times New Roman" pitchFamily="18" charset="0"/>
              </a:rPr>
              <a:t>  ұғымы барлық оқушылар жеке қасиеттеріне немесе қандай да бір кедергілерге қарамастан білім алуға құқылы</a:t>
            </a:r>
            <a:endParaRPr lang="ru-RU" sz="2400" dirty="0">
              <a:solidFill>
                <a:srgbClr val="002060"/>
              </a:solidFill>
              <a:latin typeface="Times New Roman" pitchFamily="18" charset="0"/>
              <a:cs typeface="Times New Roman"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483768" y="476672"/>
            <a:ext cx="4217670" cy="2594610"/>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32656"/>
            <a:ext cx="8229600" cy="5674635"/>
          </a:xfrm>
        </p:spPr>
        <p:txBody>
          <a:bodyPr/>
          <a:lstStyle/>
          <a:p>
            <a:pPr algn="ctr">
              <a:buNone/>
            </a:pPr>
            <a:r>
              <a:rPr lang="ru-RU" b="1" dirty="0" err="1" smtClean="0">
                <a:solidFill>
                  <a:srgbClr val="002060"/>
                </a:solidFill>
                <a:latin typeface="Times New Roman" pitchFamily="18" charset="0"/>
                <a:cs typeface="Times New Roman" pitchFamily="18" charset="0"/>
              </a:rPr>
              <a:t>Ерекше</a:t>
            </a:r>
            <a:r>
              <a:rPr lang="ru-RU" b="1" dirty="0" smtClean="0">
                <a:solidFill>
                  <a:srgbClr val="002060"/>
                </a:solidFill>
                <a:latin typeface="Times New Roman" pitchFamily="18" charset="0"/>
                <a:cs typeface="Times New Roman" pitchFamily="18" charset="0"/>
              </a:rPr>
              <a:t> </a:t>
            </a:r>
            <a:r>
              <a:rPr lang="ru-RU" b="1" dirty="0" err="1" smtClean="0">
                <a:solidFill>
                  <a:srgbClr val="002060"/>
                </a:solidFill>
                <a:latin typeface="Times New Roman" pitchFamily="18" charset="0"/>
                <a:cs typeface="Times New Roman" pitchFamily="18" charset="0"/>
              </a:rPr>
              <a:t>білім</a:t>
            </a:r>
            <a:r>
              <a:rPr lang="ru-RU" b="1" dirty="0" smtClean="0">
                <a:solidFill>
                  <a:srgbClr val="002060"/>
                </a:solidFill>
                <a:latin typeface="Times New Roman" pitchFamily="18" charset="0"/>
                <a:cs typeface="Times New Roman" pitchFamily="18" charset="0"/>
              </a:rPr>
              <a:t> беру </a:t>
            </a:r>
            <a:r>
              <a:rPr lang="ru-RU" b="1" dirty="0" err="1" smtClean="0">
                <a:solidFill>
                  <a:srgbClr val="002060"/>
                </a:solidFill>
                <a:latin typeface="Times New Roman" pitchFamily="18" charset="0"/>
                <a:cs typeface="Times New Roman" pitchFamily="18" charset="0"/>
              </a:rPr>
              <a:t>қажеттілігі </a:t>
            </a:r>
            <a:r>
              <a:rPr lang="ru-RU" b="1" dirty="0" smtClean="0">
                <a:solidFill>
                  <a:srgbClr val="002060"/>
                </a:solidFill>
                <a:latin typeface="Times New Roman" pitchFamily="18" charset="0"/>
                <a:cs typeface="Times New Roman" pitchFamily="18" charset="0"/>
              </a:rPr>
              <a:t>бар </a:t>
            </a:r>
            <a:r>
              <a:rPr lang="ru-RU" b="1" dirty="0" err="1" smtClean="0">
                <a:solidFill>
                  <a:srgbClr val="002060"/>
                </a:solidFill>
                <a:latin typeface="Times New Roman" pitchFamily="18" charset="0"/>
                <a:cs typeface="Times New Roman" pitchFamily="18" charset="0"/>
              </a:rPr>
              <a:t>балалар</a:t>
            </a:r>
            <a:endParaRPr lang="ru-RU" b="1" dirty="0" smtClean="0">
              <a:solidFill>
                <a:srgbClr val="002060"/>
              </a:solidFill>
              <a:latin typeface="Times New Roman" pitchFamily="18" charset="0"/>
              <a:cs typeface="Times New Roman" pitchFamily="18" charset="0"/>
            </a:endParaRPr>
          </a:p>
          <a:p>
            <a:pPr>
              <a:buNone/>
            </a:pPr>
            <a:endParaRPr lang="ru-RU" dirty="0"/>
          </a:p>
        </p:txBody>
      </p:sp>
      <p:cxnSp>
        <p:nvCxnSpPr>
          <p:cNvPr id="7" name="Прямая со стрелкой 6"/>
          <p:cNvCxnSpPr/>
          <p:nvPr/>
        </p:nvCxnSpPr>
        <p:spPr>
          <a:xfrm rot="5400000">
            <a:off x="1475656" y="1196752"/>
            <a:ext cx="576064" cy="43204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8" name="Прямая со стрелкой 7"/>
          <p:cNvCxnSpPr/>
          <p:nvPr/>
        </p:nvCxnSpPr>
        <p:spPr>
          <a:xfrm rot="5400000">
            <a:off x="3960726" y="1375978"/>
            <a:ext cx="648072" cy="15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9" name="Прямая со стрелкой 8"/>
          <p:cNvCxnSpPr/>
          <p:nvPr/>
        </p:nvCxnSpPr>
        <p:spPr>
          <a:xfrm rot="16200000" flipH="1">
            <a:off x="6192180" y="1088740"/>
            <a:ext cx="576064" cy="36004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2" name="Прямоугольник 11"/>
          <p:cNvSpPr/>
          <p:nvPr/>
        </p:nvSpPr>
        <p:spPr>
          <a:xfrm>
            <a:off x="539552" y="2132856"/>
            <a:ext cx="2376264" cy="3416320"/>
          </a:xfrm>
          <a:prstGeom prst="rect">
            <a:avLst/>
          </a:prstGeom>
        </p:spPr>
        <p:txBody>
          <a:bodyPr wrap="square">
            <a:spAutoFit/>
          </a:bodyPr>
          <a:lstStyle/>
          <a:p>
            <a:pPr algn="ctr"/>
            <a:r>
              <a:rPr lang="kk-KZ" dirty="0" smtClean="0">
                <a:solidFill>
                  <a:srgbClr val="002060"/>
                </a:solidFill>
                <a:latin typeface="Times New Roman" panose="02020603050405020304" pitchFamily="18" charset="0"/>
                <a:cs typeface="Times New Roman" panose="02020603050405020304" pitchFamily="18" charset="0"/>
              </a:rPr>
              <a:t>Психикалық және дене дамуында түрлі бұзылымдары бар балалар: көру, есту, сөйлеу бұзылымдары, зияты, тірек-қозғалыс аппараты, психикалық дамуы тежелген, эмоционалды  </a:t>
            </a:r>
          </a:p>
          <a:p>
            <a:pPr algn="ctr"/>
            <a:r>
              <a:rPr lang="kk-KZ" dirty="0" smtClean="0">
                <a:solidFill>
                  <a:srgbClr val="002060"/>
                </a:solidFill>
                <a:latin typeface="Times New Roman" panose="02020603050405020304" pitchFamily="18" charset="0"/>
                <a:cs typeface="Times New Roman" panose="02020603050405020304" pitchFamily="18" charset="0"/>
              </a:rPr>
              <a:t>ерік-жігер аясы зақымдалған балалар</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3347864" y="2204864"/>
            <a:ext cx="2088232" cy="1754326"/>
          </a:xfrm>
          <a:prstGeom prst="rect">
            <a:avLst/>
          </a:prstGeom>
          <a:noFill/>
        </p:spPr>
        <p:txBody>
          <a:bodyPr wrap="square" rtlCol="0">
            <a:spAutoFit/>
          </a:bodyPr>
          <a:lstStyle/>
          <a:p>
            <a:pPr algn="ctr"/>
            <a:r>
              <a:rPr lang="kk-KZ" dirty="0" smtClean="0">
                <a:solidFill>
                  <a:srgbClr val="002060"/>
                </a:solidFill>
                <a:latin typeface="Times New Roman" panose="02020603050405020304" pitchFamily="18" charset="0"/>
                <a:cs typeface="Times New Roman" panose="02020603050405020304" pitchFamily="18" charset="0"/>
              </a:rPr>
              <a:t>Оқытудағы ерекше қиындықтары, мінез-құлық және эмоциялық проблемалары бар балалар</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6300192" y="2204864"/>
            <a:ext cx="2376264" cy="2585323"/>
          </a:xfrm>
          <a:prstGeom prst="rect">
            <a:avLst/>
          </a:prstGeom>
          <a:noFill/>
        </p:spPr>
        <p:txBody>
          <a:bodyPr wrap="square" rtlCol="0">
            <a:spAutoFit/>
          </a:bodyPr>
          <a:lstStyle/>
          <a:p>
            <a:pPr algn="ctr"/>
            <a:r>
              <a:rPr lang="kk-KZ" dirty="0" smtClean="0">
                <a:solidFill>
                  <a:srgbClr val="002060"/>
                </a:solidFill>
                <a:latin typeface="Times New Roman" panose="02020603050405020304" pitchFamily="18" charset="0"/>
                <a:cs typeface="Times New Roman" panose="02020603050405020304" pitchFamily="18" charset="0"/>
              </a:rPr>
              <a:t>Әлеуметтік –психологиялық, экономикалық, тілдік, мәдени ерекшелктерінен туындайтын ерекше білім беруге қажеттілігі бар балалар. </a:t>
            </a:r>
            <a:endParaRPr lang="ru-RU"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219491696"/>
              </p:ext>
            </p:extLst>
          </p:nvPr>
        </p:nvGraphicFramePr>
        <p:xfrm>
          <a:off x="107504" y="260648"/>
          <a:ext cx="8856984" cy="5746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3707904" y="2420888"/>
            <a:ext cx="1800200" cy="369332"/>
          </a:xfrm>
          <a:prstGeom prst="rect">
            <a:avLst/>
          </a:prstGeom>
          <a:noFill/>
        </p:spPr>
        <p:txBody>
          <a:bodyPr wrap="square" rtlCol="0">
            <a:spAutoFit/>
          </a:bodyPr>
          <a:lstStyle/>
          <a:p>
            <a:endParaRPr lang="ru-RU" dirty="0"/>
          </a:p>
        </p:txBody>
      </p:sp>
      <p:sp>
        <p:nvSpPr>
          <p:cNvPr id="6" name="TextBox 5"/>
          <p:cNvSpPr txBox="1"/>
          <p:nvPr/>
        </p:nvSpPr>
        <p:spPr>
          <a:xfrm>
            <a:off x="3383868" y="2204864"/>
            <a:ext cx="2448272" cy="2308324"/>
          </a:xfrm>
          <a:prstGeom prst="rect">
            <a:avLst/>
          </a:prstGeom>
          <a:noFill/>
        </p:spPr>
        <p:txBody>
          <a:bodyPr wrap="square" rtlCol="0">
            <a:spAutoFit/>
          </a:bodyPr>
          <a:lstStyle/>
          <a:p>
            <a:pPr algn="ctr">
              <a:buNone/>
            </a:pPr>
            <a:r>
              <a:rPr lang="ru-RU" sz="2400" b="1" dirty="0" err="1" smtClean="0">
                <a:solidFill>
                  <a:srgbClr val="002060"/>
                </a:solidFill>
                <a:latin typeface="Times New Roman" pitchFamily="18" charset="0"/>
                <a:cs typeface="Times New Roman" pitchFamily="18" charset="0"/>
              </a:rPr>
              <a:t>Ерекше</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білім</a:t>
            </a:r>
            <a:r>
              <a:rPr lang="ru-RU" sz="2400" b="1" dirty="0" smtClean="0">
                <a:solidFill>
                  <a:srgbClr val="002060"/>
                </a:solidFill>
                <a:latin typeface="Times New Roman" pitchFamily="18" charset="0"/>
                <a:cs typeface="Times New Roman" pitchFamily="18" charset="0"/>
              </a:rPr>
              <a:t> беру </a:t>
            </a:r>
            <a:r>
              <a:rPr lang="ru-RU" sz="2400" b="1" dirty="0" err="1" smtClean="0">
                <a:solidFill>
                  <a:srgbClr val="002060"/>
                </a:solidFill>
                <a:latin typeface="Times New Roman" pitchFamily="18" charset="0"/>
                <a:cs typeface="Times New Roman" pitchFamily="18" charset="0"/>
              </a:rPr>
              <a:t>қажеттілігі</a:t>
            </a:r>
            <a:r>
              <a:rPr lang="ru-RU" sz="2400" b="1" dirty="0" smtClean="0">
                <a:solidFill>
                  <a:srgbClr val="002060"/>
                </a:solidFill>
                <a:latin typeface="Times New Roman" pitchFamily="18" charset="0"/>
                <a:cs typeface="Times New Roman" pitchFamily="18" charset="0"/>
              </a:rPr>
              <a:t> бар </a:t>
            </a:r>
            <a:r>
              <a:rPr lang="ru-RU" sz="2400" b="1" dirty="0" err="1" smtClean="0">
                <a:solidFill>
                  <a:srgbClr val="002060"/>
                </a:solidFill>
                <a:latin typeface="Times New Roman" pitchFamily="18" charset="0"/>
                <a:cs typeface="Times New Roman" pitchFamily="18" charset="0"/>
              </a:rPr>
              <a:t>балалармен</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жұмыс</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жасайтын</a:t>
            </a: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мамандар</a:t>
            </a:r>
            <a:endParaRPr lang="ru-RU" sz="2400" b="1" dirty="0" smtClean="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images.jpg"/>
          <p:cNvPicPr>
            <a:picLocks noGrp="1" noChangeAspect="1"/>
          </p:cNvPicPr>
          <p:nvPr>
            <p:ph idx="1"/>
          </p:nvPr>
        </p:nvPicPr>
        <p:blipFill>
          <a:blip r:embed="rId2"/>
          <a:stretch>
            <a:fillRect/>
          </a:stretch>
        </p:blipFill>
        <p:spPr>
          <a:xfrm>
            <a:off x="6012160" y="1988840"/>
            <a:ext cx="2664296" cy="1995650"/>
          </a:xfrm>
        </p:spPr>
      </p:pic>
      <p:sp>
        <p:nvSpPr>
          <p:cNvPr id="4097" name="Rectangle 1"/>
          <p:cNvSpPr>
            <a:spLocks noChangeArrowheads="1"/>
          </p:cNvSpPr>
          <p:nvPr/>
        </p:nvSpPr>
        <p:spPr bwMode="auto">
          <a:xfrm>
            <a:off x="755576" y="692696"/>
            <a:ext cx="5040560"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Қашықтықтан оқу дегеніміз ол үнемі компьютердің алдында отыру деген емес. Қашықтықтан оқу аз  мөлшердегі онлайн сабақ және көп мөлшердегі  баланың жеке оқуы. Баланың жас ерекшелігіне байланысты онлайн сабақтың ұзақтығы 10 минуттан 30 минутқа дейін созылуы мүмкін. Бала белгілі бір уақытта өз бетімен жеке тапсырмаларды орындайды.</a:t>
            </a:r>
            <a:endParaRPr kumimoji="0" lang="kk-KZ" sz="1800" b="0" i="0" u="none" strike="noStrike" cap="none" normalizeH="0" baseline="0" dirty="0" smtClean="0">
              <a:ln>
                <a:noFill/>
              </a:ln>
              <a:solidFill>
                <a:srgbClr val="002060"/>
              </a:solidFill>
              <a:effectLst/>
              <a:latin typeface="Arial" pitchFamily="34" charset="0"/>
            </a:endParaRPr>
          </a:p>
        </p:txBody>
      </p:sp>
      <p:sp>
        <p:nvSpPr>
          <p:cNvPr id="4098" name="Rectangle 2"/>
          <p:cNvSpPr>
            <a:spLocks noChangeArrowheads="1"/>
          </p:cNvSpPr>
          <p:nvPr/>
        </p:nvSpPr>
        <p:spPr bwMode="auto">
          <a:xfrm>
            <a:off x="827584" y="2780928"/>
            <a:ext cx="493204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Қашықтан</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оқытудың</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оқу</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жұмыс</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жоспары</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білім</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берудің</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деңгейіне</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сәйкес</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үйде</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жеке</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түрде</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оқытудың</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типтік</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оқу</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жоспарының</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негізінде</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оқыту</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сағаттарын</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орналастыруға</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қатысты</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ПМПК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ұсынымдары</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және</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ата-аналардың</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тілегіне</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сәйкес</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жасалады</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мұнда</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оқу</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жоспарымен</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реттелген</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жалпы</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сағат</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санының</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аумағынан</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шығуға</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болмайды</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Жыл</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бойы</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білім</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алуда</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ерекше</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қажеттіліктері</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бар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балалардың</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қажеттіліктері</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есепке</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алынып</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аурудың</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сипатына</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байланысты</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өзгерістер</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енгізіліп</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отырылуы</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мүмкін</a:t>
            </a:r>
            <a:r>
              <a:rPr kumimoji="0" lang="ru-RU"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endParaRPr kumimoji="0" lang="ru-RU" sz="1800" b="0" i="0" u="none" strike="noStrike" cap="none" normalizeH="0" baseline="0" dirty="0" smtClean="0">
              <a:ln>
                <a:noFill/>
              </a:ln>
              <a:solidFill>
                <a:srgbClr val="002060"/>
              </a:solidFill>
              <a:effectLst/>
              <a:latin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32656"/>
            <a:ext cx="8229600" cy="5674635"/>
          </a:xfrm>
        </p:spPr>
        <p:txBody>
          <a:bodyPr>
            <a:normAutofit/>
          </a:bodyPr>
          <a:lstStyle/>
          <a:p>
            <a:pPr algn="just">
              <a:buNone/>
            </a:pPr>
            <a:r>
              <a:rPr lang="ru-RU" sz="1800" dirty="0" smtClean="0">
                <a:latin typeface="Times New Roman" pitchFamily="18" charset="0"/>
                <a:cs typeface="Times New Roman" pitchFamily="18" charset="0"/>
              </a:rPr>
              <a:t>		</a:t>
            </a:r>
          </a:p>
          <a:p>
            <a:pPr algn="just">
              <a:buNone/>
            </a:pP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Оқу жоспарына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түзету сабақтарына кететін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аптасына</a:t>
            </a:r>
            <a:r>
              <a:rPr lang="ru-RU" sz="1800" dirty="0" smtClean="0">
                <a:latin typeface="Times New Roman" pitchFamily="18" charset="0"/>
                <a:cs typeface="Times New Roman" pitchFamily="18" charset="0"/>
              </a:rPr>
              <a:t> 2 </a:t>
            </a:r>
            <a:r>
              <a:rPr lang="ru-RU" sz="1800" dirty="0" err="1" smtClean="0">
                <a:latin typeface="Times New Roman" pitchFamily="18" charset="0"/>
                <a:cs typeface="Times New Roman" pitchFamily="18" charset="0"/>
              </a:rPr>
              <a:t>сағаттан </a:t>
            </a:r>
            <a:r>
              <a:rPr lang="ru-RU" sz="1800" dirty="0" smtClean="0">
                <a:latin typeface="Times New Roman" pitchFamily="18" charset="0"/>
                <a:cs typeface="Times New Roman" pitchFamily="18" charset="0"/>
              </a:rPr>
              <a:t>кем </a:t>
            </a:r>
            <a:r>
              <a:rPr lang="ru-RU" sz="1800" dirty="0" err="1" smtClean="0">
                <a:latin typeface="Times New Roman" pitchFamily="18" charset="0"/>
                <a:cs typeface="Times New Roman" pitchFamily="18" charset="0"/>
              </a:rPr>
              <a:t>емес</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арнайы</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сағаттар кіреді</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Сабақ күндері, сағат </a:t>
            </a:r>
            <a:r>
              <a:rPr lang="ru-RU" sz="1800" dirty="0" smtClean="0">
                <a:latin typeface="Times New Roman" pitchFamily="18" charset="0"/>
                <a:cs typeface="Times New Roman" pitchFamily="18" charset="0"/>
              </a:rPr>
              <a:t>саны, </a:t>
            </a:r>
            <a:r>
              <a:rPr lang="ru-RU" sz="1800" dirty="0" err="1" smtClean="0">
                <a:latin typeface="Times New Roman" pitchFamily="18" charset="0"/>
                <a:cs typeface="Times New Roman" pitchFamily="18" charset="0"/>
              </a:rPr>
              <a:t>сабақтардың ұзықтылығы </a:t>
            </a:r>
            <a:r>
              <a:rPr lang="ru-RU" sz="1800" dirty="0" smtClean="0">
                <a:latin typeface="Times New Roman" pitchFamily="18" charset="0"/>
                <a:cs typeface="Times New Roman" pitchFamily="18" charset="0"/>
              </a:rPr>
              <a:t>мен </a:t>
            </a:r>
            <a:r>
              <a:rPr lang="ru-RU" sz="1800" dirty="0" err="1" smtClean="0">
                <a:latin typeface="Times New Roman" pitchFamily="18" charset="0"/>
                <a:cs typeface="Times New Roman" pitchFamily="18" charset="0"/>
              </a:rPr>
              <a:t>реттілігі</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сонымен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қатар оқу аптасының ұзақтығы оқушының жүйке-психикалық жағдайына байланысты</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анықталады</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бірақ бастауыш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сатыдағы оқушыларға аптасына</a:t>
            </a:r>
            <a:r>
              <a:rPr lang="ru-RU" sz="1800" dirty="0" smtClean="0">
                <a:latin typeface="Times New Roman" pitchFamily="18" charset="0"/>
                <a:cs typeface="Times New Roman" pitchFamily="18" charset="0"/>
              </a:rPr>
              <a:t> кем </a:t>
            </a:r>
            <a:r>
              <a:rPr lang="ru-RU" sz="1800" dirty="0" err="1" smtClean="0">
                <a:latin typeface="Times New Roman" pitchFamily="18" charset="0"/>
                <a:cs typeface="Times New Roman" pitchFamily="18" charset="0"/>
              </a:rPr>
              <a:t>дегенде</a:t>
            </a:r>
            <a:r>
              <a:rPr lang="ru-RU" sz="1800" dirty="0" smtClean="0">
                <a:latin typeface="Times New Roman" pitchFamily="18" charset="0"/>
                <a:cs typeface="Times New Roman" pitchFamily="18" charset="0"/>
              </a:rPr>
              <a:t> 8 </a:t>
            </a:r>
            <a:r>
              <a:rPr lang="ru-RU" sz="1800" dirty="0" err="1" smtClean="0">
                <a:latin typeface="Times New Roman" pitchFamily="18" charset="0"/>
                <a:cs typeface="Times New Roman" pitchFamily="18" charset="0"/>
              </a:rPr>
              <a:t>сағат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білім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алудың негізгі</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және ортаңғы баспалдағында отырған балаларға аптасына</a:t>
            </a:r>
            <a:r>
              <a:rPr lang="ru-RU" sz="1800" dirty="0" smtClean="0">
                <a:latin typeface="Times New Roman" pitchFamily="18" charset="0"/>
                <a:cs typeface="Times New Roman" pitchFamily="18" charset="0"/>
              </a:rPr>
              <a:t> 10-12 </a:t>
            </a:r>
            <a:r>
              <a:rPr lang="ru-RU" sz="1800" dirty="0" err="1" smtClean="0">
                <a:latin typeface="Times New Roman" pitchFamily="18" charset="0"/>
                <a:cs typeface="Times New Roman" pitchFamily="18" charset="0"/>
              </a:rPr>
              <a:t>сағат өтеді</a:t>
            </a:r>
            <a:r>
              <a:rPr lang="ru-RU" sz="18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buNone/>
            </a:pPr>
            <a:endParaRPr lang="kk-KZ" sz="1800" dirty="0" smtClean="0">
              <a:latin typeface="Times New Roman" pitchFamily="18" charset="0"/>
              <a:cs typeface="Times New Roman" pitchFamily="18" charset="0"/>
            </a:endParaRPr>
          </a:p>
          <a:p>
            <a:pPr algn="just">
              <a:buNone/>
            </a:pPr>
            <a:endParaRPr lang="ru-RU" sz="1800" dirty="0" smtClean="0">
              <a:latin typeface="Times New Roman" pitchFamily="18" charset="0"/>
              <a:cs typeface="Times New Roman" pitchFamily="18" charset="0"/>
            </a:endParaRPr>
          </a:p>
          <a:p>
            <a:pPr algn="just">
              <a:buNone/>
            </a:pPr>
            <a:endParaRPr lang="ru-RU" sz="1800" dirty="0">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874012283"/>
              </p:ext>
            </p:extLst>
          </p:nvPr>
        </p:nvGraphicFramePr>
        <p:xfrm>
          <a:off x="1187624" y="3068960"/>
          <a:ext cx="6936432" cy="1512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899592" y="620688"/>
            <a:ext cx="7643192" cy="5674635"/>
          </a:xfrm>
        </p:spPr>
        <p:txBody>
          <a:bodyPr>
            <a:normAutofit/>
          </a:bodyPr>
          <a:lstStyle/>
          <a:p>
            <a:pPr algn="just">
              <a:lnSpc>
                <a:spcPct val="120000"/>
              </a:lnSpc>
              <a:buNone/>
            </a:pPr>
            <a:r>
              <a:rPr lang="ru-RU" sz="2200"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Қашықтан оқытуға тән ерекшеліктері</a:t>
            </a:r>
            <a:r>
              <a:rPr lang="ru-RU" sz="2000" b="1" dirty="0" smtClean="0">
                <a:solidFill>
                  <a:srgbClr val="002060"/>
                </a:solidFill>
                <a:latin typeface="Times New Roman" pitchFamily="18" charset="0"/>
                <a:cs typeface="Times New Roman" pitchFamily="18" charset="0"/>
              </a:rPr>
              <a:t>:</a:t>
            </a:r>
          </a:p>
          <a:p>
            <a:pPr algn="just">
              <a:lnSpc>
                <a:spcPct val="120000"/>
              </a:lnSpc>
              <a:buFont typeface="Wingdings" pitchFamily="2" charset="2"/>
              <a:buChar char="q"/>
            </a:pP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модулділік</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бұл</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белгілі</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білім</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салалары</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туралы</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толық</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түсінік</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беретін</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әр</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бөлек</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курстар</a:t>
            </a:r>
            <a:r>
              <a:rPr lang="ru-RU" sz="2000" dirty="0" smtClean="0">
                <a:solidFill>
                  <a:srgbClr val="002060"/>
                </a:solidFill>
                <a:latin typeface="Times New Roman" pitchFamily="18" charset="0"/>
                <a:cs typeface="Times New Roman" pitchFamily="18" charset="0"/>
              </a:rPr>
              <a:t>;</a:t>
            </a:r>
          </a:p>
          <a:p>
            <a:pPr algn="just">
              <a:lnSpc>
                <a:spcPct val="120000"/>
              </a:lnSpc>
              <a:buFont typeface="Wingdings" pitchFamily="2" charset="2"/>
              <a:buChar char="q"/>
            </a:pPr>
            <a:r>
              <a:rPr lang="ru-RU" sz="2000" dirty="0" err="1" smtClean="0">
                <a:solidFill>
                  <a:srgbClr val="002060"/>
                </a:solidFill>
                <a:latin typeface="Times New Roman" pitchFamily="18" charset="0"/>
                <a:cs typeface="Times New Roman" pitchFamily="18" charset="0"/>
              </a:rPr>
              <a:t>оқушыларға</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тұлғалық</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бағытталған</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оқыту</a:t>
            </a:r>
            <a:r>
              <a:rPr lang="ru-RU" sz="2000" dirty="0" smtClean="0">
                <a:solidFill>
                  <a:srgbClr val="002060"/>
                </a:solidFill>
                <a:latin typeface="Times New Roman" pitchFamily="18" charset="0"/>
                <a:cs typeface="Times New Roman" pitchFamily="18" charset="0"/>
              </a:rPr>
              <a:t>;</a:t>
            </a:r>
          </a:p>
          <a:p>
            <a:pPr algn="just">
              <a:lnSpc>
                <a:spcPct val="120000"/>
              </a:lnSpc>
              <a:buFont typeface="Wingdings" pitchFamily="2" charset="2"/>
              <a:buChar char="q"/>
            </a:pPr>
            <a:r>
              <a:rPr lang="ru-RU" sz="2000" dirty="0" err="1" smtClean="0">
                <a:solidFill>
                  <a:srgbClr val="002060"/>
                </a:solidFill>
                <a:latin typeface="Times New Roman" pitchFamily="18" charset="0"/>
                <a:cs typeface="Times New Roman" pitchFamily="18" charset="0"/>
              </a:rPr>
              <a:t>технологиялық</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өз</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бетімен</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бірақ</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білімді</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меңгеру</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деңгейі</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бақылатын</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үдерісте</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өзара</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әрекет</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етудің</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әртүрлі</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әдістері</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формалары</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және</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құралдары</a:t>
            </a:r>
            <a:r>
              <a:rPr lang="ru-RU" sz="2000" dirty="0" smtClean="0">
                <a:solidFill>
                  <a:srgbClr val="002060"/>
                </a:solidFill>
                <a:latin typeface="Times New Roman" pitchFamily="18" charset="0"/>
                <a:cs typeface="Times New Roman" pitchFamily="18" charset="0"/>
              </a:rPr>
              <a:t>;</a:t>
            </a:r>
          </a:p>
          <a:p>
            <a:pPr algn="just">
              <a:lnSpc>
                <a:spcPct val="120000"/>
              </a:lnSpc>
              <a:buFont typeface="Wingdings" pitchFamily="2" charset="2"/>
              <a:buChar char="q"/>
            </a:pPr>
            <a:r>
              <a:rPr lang="ru-RU" sz="2000" dirty="0" err="1" smtClean="0">
                <a:solidFill>
                  <a:srgbClr val="002060"/>
                </a:solidFill>
                <a:latin typeface="Times New Roman" pitchFamily="18" charset="0"/>
                <a:cs typeface="Times New Roman" pitchFamily="18" charset="0"/>
              </a:rPr>
              <a:t>интерактивтілік</a:t>
            </a:r>
            <a:r>
              <a:rPr lang="ru-RU" sz="2000" dirty="0" smtClean="0">
                <a:solidFill>
                  <a:srgbClr val="002060"/>
                </a:solidFill>
                <a:latin typeface="Times New Roman" pitchFamily="18" charset="0"/>
                <a:cs typeface="Times New Roman" pitchFamily="18" charset="0"/>
              </a:rPr>
              <a:t>,</a:t>
            </a:r>
            <a:r>
              <a:rPr lang="ru-RU" sz="2000" dirty="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ерекше</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білім</a:t>
            </a:r>
            <a:r>
              <a:rPr lang="ru-RU" sz="2000" dirty="0" smtClean="0">
                <a:solidFill>
                  <a:srgbClr val="002060"/>
                </a:solidFill>
                <a:latin typeface="Times New Roman" pitchFamily="18" charset="0"/>
                <a:cs typeface="Times New Roman" pitchFamily="18" charset="0"/>
              </a:rPr>
              <a:t> беру </a:t>
            </a:r>
            <a:r>
              <a:rPr lang="ru-RU" sz="2000" dirty="0" err="1" smtClean="0">
                <a:solidFill>
                  <a:srgbClr val="002060"/>
                </a:solidFill>
                <a:latin typeface="Times New Roman" pitchFamily="18" charset="0"/>
                <a:cs typeface="Times New Roman" pitchFamily="18" charset="0"/>
              </a:rPr>
              <a:t>қажеттілі</a:t>
            </a:r>
            <a:r>
              <a:rPr lang="ru-RU" sz="2000" dirty="0" smtClean="0">
                <a:solidFill>
                  <a:srgbClr val="002060"/>
                </a:solidFill>
                <a:latin typeface="Times New Roman" pitchFamily="18" charset="0"/>
                <a:cs typeface="Times New Roman" pitchFamily="18" charset="0"/>
              </a:rPr>
              <a:t> бар </a:t>
            </a:r>
            <a:r>
              <a:rPr lang="ru-RU" sz="2000" dirty="0" err="1" smtClean="0">
                <a:solidFill>
                  <a:srgbClr val="002060"/>
                </a:solidFill>
                <a:latin typeface="Times New Roman" pitchFamily="18" charset="0"/>
                <a:cs typeface="Times New Roman" pitchFamily="18" charset="0"/>
              </a:rPr>
              <a:t>балаларды</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оқытуға</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толық</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сәйкес</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келетін</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және</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жеткілікті</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құралдар</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болып</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табылады</a:t>
            </a:r>
            <a:r>
              <a:rPr lang="ru-RU" sz="2000" dirty="0" smtClean="0">
                <a:solidFill>
                  <a:srgbClr val="002060"/>
                </a:solidFill>
                <a:latin typeface="Times New Roman" pitchFamily="18" charset="0"/>
                <a:cs typeface="Times New Roman" pitchFamily="18" charset="0"/>
              </a:rPr>
              <a:t>.</a:t>
            </a:r>
          </a:p>
          <a:p>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32656"/>
            <a:ext cx="8229600" cy="5674635"/>
          </a:xfrm>
        </p:spPr>
        <p:txBody>
          <a:bodyPr/>
          <a:lstStyle/>
          <a:p>
            <a:pPr>
              <a:buNone/>
            </a:pP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Орынбор</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мемлекеттік</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университетінің</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жалпы</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және</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кәсіптік</a:t>
            </a:r>
            <a:r>
              <a:rPr lang="ru-RU" sz="2000" b="1" dirty="0" smtClean="0">
                <a:solidFill>
                  <a:srgbClr val="002060"/>
                </a:solidFill>
                <a:latin typeface="Times New Roman" pitchFamily="18" charset="0"/>
                <a:cs typeface="Times New Roman" pitchFamily="18" charset="0"/>
              </a:rPr>
              <a:t> педагогика </a:t>
            </a:r>
            <a:r>
              <a:rPr lang="ru-RU" sz="2000" b="1" dirty="0" err="1" smtClean="0">
                <a:solidFill>
                  <a:srgbClr val="002060"/>
                </a:solidFill>
                <a:latin typeface="Times New Roman" pitchFamily="18" charset="0"/>
                <a:cs typeface="Times New Roman" pitchFamily="18" charset="0"/>
              </a:rPr>
              <a:t>кафедрасының</a:t>
            </a:r>
            <a:r>
              <a:rPr lang="ru-RU" sz="2000" b="1" dirty="0" smtClean="0">
                <a:solidFill>
                  <a:srgbClr val="002060"/>
                </a:solidFill>
                <a:latin typeface="Times New Roman" pitchFamily="18" charset="0"/>
                <a:cs typeface="Times New Roman" pitchFamily="18" charset="0"/>
              </a:rPr>
              <a:t> профессоры, педагогика </a:t>
            </a:r>
            <a:r>
              <a:rPr lang="ru-RU" sz="2000" b="1" dirty="0" err="1" smtClean="0">
                <a:solidFill>
                  <a:srgbClr val="002060"/>
                </a:solidFill>
                <a:latin typeface="Times New Roman" pitchFamily="18" charset="0"/>
                <a:cs typeface="Times New Roman" pitchFamily="18" charset="0"/>
              </a:rPr>
              <a:t>ғылымдарының</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докторы</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Л.А.Витвицкийдің</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айтуы</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бойынша</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қашықтан</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оқытуды</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жүзеге</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асыру</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төрт</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құрамнан</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тұрады</a:t>
            </a:r>
            <a:r>
              <a:rPr lang="ru-RU" sz="2000" b="1" dirty="0" smtClean="0">
                <a:solidFill>
                  <a:srgbClr val="002060"/>
                </a:solidFill>
                <a:latin typeface="Times New Roman" pitchFamily="18" charset="0"/>
                <a:cs typeface="Times New Roman" pitchFamily="18" charset="0"/>
              </a:rPr>
              <a:t>:</a:t>
            </a:r>
          </a:p>
          <a:p>
            <a:pPr>
              <a:buNone/>
            </a:pPr>
            <a:endParaRPr lang="ru-RU" sz="2000" b="1" dirty="0" smtClean="0">
              <a:solidFill>
                <a:srgbClr val="002060"/>
              </a:solidFill>
              <a:latin typeface="Times New Roman" pitchFamily="18" charset="0"/>
              <a:cs typeface="Times New Roman" pitchFamily="18" charset="0"/>
            </a:endParaRPr>
          </a:p>
          <a:p>
            <a:r>
              <a:rPr lang="ru-RU" sz="2000" dirty="0" err="1" smtClean="0">
                <a:solidFill>
                  <a:srgbClr val="002060"/>
                </a:solidFill>
                <a:latin typeface="Times New Roman" pitchFamily="18" charset="0"/>
                <a:cs typeface="Times New Roman" pitchFamily="18" charset="0"/>
              </a:rPr>
              <a:t>физикалық қашықтықта бөлінгеніне қарамастан мұғалім </a:t>
            </a:r>
            <a:r>
              <a:rPr lang="ru-RU" sz="2000" dirty="0" smtClean="0">
                <a:solidFill>
                  <a:srgbClr val="002060"/>
                </a:solidFill>
                <a:latin typeface="Times New Roman" pitchFamily="18" charset="0"/>
                <a:cs typeface="Times New Roman" pitchFamily="18" charset="0"/>
              </a:rPr>
              <a:t>мен </a:t>
            </a:r>
            <a:r>
              <a:rPr lang="ru-RU" sz="2000" dirty="0" err="1" smtClean="0">
                <a:solidFill>
                  <a:srgbClr val="002060"/>
                </a:solidFill>
                <a:latin typeface="Times New Roman" pitchFamily="18" charset="0"/>
                <a:cs typeface="Times New Roman" pitchFamily="18" charset="0"/>
              </a:rPr>
              <a:t>оқушының тиімді</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өзара іс-әрекеті</a:t>
            </a:r>
            <a:r>
              <a:rPr lang="ru-RU" sz="2000" dirty="0" smtClean="0">
                <a:solidFill>
                  <a:srgbClr val="002060"/>
                </a:solidFill>
                <a:latin typeface="Times New Roman" pitchFamily="18" charset="0"/>
                <a:cs typeface="Times New Roman" pitchFamily="18" charset="0"/>
              </a:rPr>
              <a:t>;</a:t>
            </a:r>
          </a:p>
          <a:p>
            <a:pPr>
              <a:buNone/>
            </a:pPr>
            <a:endParaRPr lang="ru-RU" sz="2000" dirty="0" smtClean="0">
              <a:solidFill>
                <a:srgbClr val="002060"/>
              </a:solidFill>
              <a:latin typeface="Times New Roman" pitchFamily="18" charset="0"/>
              <a:cs typeface="Times New Roman" pitchFamily="18" charset="0"/>
            </a:endParaRPr>
          </a:p>
          <a:p>
            <a:r>
              <a:rPr lang="ru-RU" sz="2000" dirty="0" err="1" smtClean="0">
                <a:solidFill>
                  <a:srgbClr val="002060"/>
                </a:solidFill>
                <a:latin typeface="Times New Roman" pitchFamily="18" charset="0"/>
                <a:cs typeface="Times New Roman" pitchFamily="18" charset="0"/>
              </a:rPr>
              <a:t>педагогикалық техниканы</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қолданатын;</a:t>
            </a:r>
            <a:endParaRPr lang="ru-RU" sz="2000" dirty="0" smtClean="0">
              <a:solidFill>
                <a:srgbClr val="002060"/>
              </a:solidFill>
              <a:latin typeface="Times New Roman" pitchFamily="18" charset="0"/>
              <a:cs typeface="Times New Roman" pitchFamily="18" charset="0"/>
            </a:endParaRPr>
          </a:p>
          <a:p>
            <a:pPr>
              <a:buNone/>
            </a:pPr>
            <a:endParaRPr lang="ru-RU" sz="2000" dirty="0" smtClean="0">
              <a:solidFill>
                <a:srgbClr val="002060"/>
              </a:solidFill>
              <a:latin typeface="Times New Roman" pitchFamily="18" charset="0"/>
              <a:cs typeface="Times New Roman" pitchFamily="18" charset="0"/>
            </a:endParaRPr>
          </a:p>
          <a:p>
            <a:r>
              <a:rPr lang="ru-RU" sz="2000" dirty="0" err="1" smtClean="0">
                <a:solidFill>
                  <a:srgbClr val="002060"/>
                </a:solidFill>
                <a:latin typeface="Times New Roman" pitchFamily="18" charset="0"/>
                <a:cs typeface="Times New Roman" pitchFamily="18" charset="0"/>
              </a:rPr>
              <a:t>дайындалған әдістемелік материалдар</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тиімділігі</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және оларды</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жеткізу</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түрлері;</a:t>
            </a:r>
            <a:endParaRPr lang="ru-RU" sz="2000" dirty="0" smtClean="0">
              <a:solidFill>
                <a:srgbClr val="002060"/>
              </a:solidFill>
              <a:latin typeface="Times New Roman" pitchFamily="18" charset="0"/>
              <a:cs typeface="Times New Roman" pitchFamily="18" charset="0"/>
            </a:endParaRPr>
          </a:p>
          <a:p>
            <a:pPr>
              <a:buNone/>
            </a:pPr>
            <a:endParaRPr lang="ru-RU" sz="2000" dirty="0" smtClean="0">
              <a:solidFill>
                <a:srgbClr val="002060"/>
              </a:solidFill>
              <a:latin typeface="Times New Roman" pitchFamily="18" charset="0"/>
              <a:cs typeface="Times New Roman" pitchFamily="18" charset="0"/>
            </a:endParaRPr>
          </a:p>
          <a:p>
            <a:r>
              <a:rPr lang="ru-RU" sz="2000" dirty="0" err="1" smtClean="0">
                <a:solidFill>
                  <a:srgbClr val="002060"/>
                </a:solidFill>
                <a:latin typeface="Times New Roman" pitchFamily="18" charset="0"/>
                <a:cs typeface="Times New Roman" pitchFamily="18" charset="0"/>
              </a:rPr>
              <a:t>кері</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байланыс</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тиімділігі</a:t>
            </a:r>
            <a:r>
              <a:rPr lang="ru-RU" sz="2000" dirty="0" smtClean="0">
                <a:solidFill>
                  <a:srgbClr val="002060"/>
                </a:solidFill>
                <a:latin typeface="Times New Roman" pitchFamily="18" charset="0"/>
                <a:cs typeface="Times New Roman" pitchFamily="18" charset="0"/>
              </a:rPr>
              <a:t>.</a:t>
            </a:r>
          </a:p>
          <a:p>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92911671"/>
              </p:ext>
            </p:extLst>
          </p:nvPr>
        </p:nvGraphicFramePr>
        <p:xfrm>
          <a:off x="1907704" y="908720"/>
          <a:ext cx="8229600" cy="56022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1043608" y="332656"/>
            <a:ext cx="7560840" cy="461665"/>
          </a:xfrm>
          <a:prstGeom prst="rect">
            <a:avLst/>
          </a:prstGeom>
          <a:noFill/>
        </p:spPr>
        <p:txBody>
          <a:bodyPr wrap="square" rtlCol="0">
            <a:spAutoFit/>
          </a:bodyPr>
          <a:lstStyle/>
          <a:p>
            <a:r>
              <a:rPr lang="kk-KZ" sz="2400" b="1" dirty="0">
                <a:solidFill>
                  <a:srgbClr val="002060"/>
                </a:solidFill>
                <a:latin typeface="Times New Roman" pitchFamily="18" charset="0"/>
                <a:cs typeface="Times New Roman" pitchFamily="18" charset="0"/>
              </a:rPr>
              <a:t>Қашықтықтан оқыту кезіндегі кездескен кедергілер</a:t>
            </a:r>
            <a:endParaRPr lang="ru-RU" dirty="0"/>
          </a:p>
        </p:txBody>
      </p:sp>
      <p:pic>
        <p:nvPicPr>
          <p:cNvPr id="6" name="Рисунок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1196752"/>
            <a:ext cx="3955564" cy="2772375"/>
          </a:xfrm>
          <a:prstGeom prst="rect">
            <a:avLst/>
          </a:prstGeom>
        </p:spPr>
      </p:pic>
    </p:spTree>
    <p:extLst>
      <p:ext uri="{BB962C8B-B14F-4D97-AF65-F5344CB8AC3E}">
        <p14:creationId xmlns:p14="http://schemas.microsoft.com/office/powerpoint/2010/main" val="30254104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76965597"/>
              </p:ext>
            </p:extLst>
          </p:nvPr>
        </p:nvGraphicFramePr>
        <p:xfrm>
          <a:off x="539552" y="1124744"/>
          <a:ext cx="8229600" cy="4752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755576" y="476672"/>
            <a:ext cx="7560840" cy="52322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kk-KZ" sz="2800" b="1" dirty="0">
                <a:solidFill>
                  <a:srgbClr val="002060"/>
                </a:solidFill>
                <a:latin typeface="Times New Roman" pitchFamily="18" charset="0"/>
                <a:cs typeface="Times New Roman" pitchFamily="18" charset="0"/>
              </a:rPr>
              <a:t>Қашықтықтан оқыту кезіндегі ұсыныстар</a:t>
            </a:r>
            <a:endParaRPr lang="ru-RU"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6" name="Рисунок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7544" y="3068960"/>
            <a:ext cx="2952328" cy="2952328"/>
          </a:xfrm>
          <a:prstGeom prst="rect">
            <a:avLst/>
          </a:prstGeom>
        </p:spPr>
      </p:pic>
    </p:spTree>
    <p:extLst>
      <p:ext uri="{BB962C8B-B14F-4D97-AF65-F5344CB8AC3E}">
        <p14:creationId xmlns:p14="http://schemas.microsoft.com/office/powerpoint/2010/main" val="23858972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0" y="116632"/>
            <a:ext cx="9144000" cy="6840760"/>
          </a:xfrm>
        </p:spPr>
        <p:txBody>
          <a:bodyPr/>
          <a:lstStyle/>
          <a:p>
            <a:pPr marL="109728" indent="0" algn="ctr">
              <a:buNone/>
            </a:pPr>
            <a:endParaRPr lang="kk-KZ" sz="2400" b="1" dirty="0" smtClean="0">
              <a:solidFill>
                <a:srgbClr val="002060"/>
              </a:solidFill>
              <a:latin typeface="Times New Roman" pitchFamily="18" charset="0"/>
              <a:cs typeface="Times New Roman" pitchFamily="18" charset="0"/>
            </a:endParaRPr>
          </a:p>
          <a:p>
            <a:pPr marL="109728" indent="0" algn="ctr">
              <a:buNone/>
            </a:pPr>
            <a:endParaRPr lang="kk-KZ" sz="2400" b="1" dirty="0">
              <a:solidFill>
                <a:srgbClr val="002060"/>
              </a:solidFill>
              <a:latin typeface="Times New Roman" pitchFamily="18" charset="0"/>
              <a:cs typeface="Times New Roman" pitchFamily="18" charset="0"/>
            </a:endParaRPr>
          </a:p>
          <a:p>
            <a:pPr marL="109728" indent="0" algn="ctr">
              <a:buNone/>
            </a:pPr>
            <a:endParaRPr lang="kk-KZ" sz="2400" b="1" dirty="0" smtClean="0">
              <a:solidFill>
                <a:srgbClr val="002060"/>
              </a:solidFill>
              <a:latin typeface="Times New Roman" pitchFamily="18" charset="0"/>
              <a:cs typeface="Times New Roman" pitchFamily="18" charset="0"/>
            </a:endParaRPr>
          </a:p>
          <a:p>
            <a:pPr marL="109728" indent="0" algn="ctr">
              <a:buNone/>
            </a:pPr>
            <a:r>
              <a:rPr lang="kk-KZ" sz="2400" b="1" dirty="0" smtClean="0">
                <a:solidFill>
                  <a:srgbClr val="002060"/>
                </a:solidFill>
                <a:latin typeface="Times New Roman" pitchFamily="18" charset="0"/>
                <a:cs typeface="Times New Roman" pitchFamily="18" charset="0"/>
              </a:rPr>
              <a:t>Педагог-дефектолог </a:t>
            </a:r>
          </a:p>
          <a:p>
            <a:pPr marL="109728" indent="0" algn="ctr">
              <a:buNone/>
            </a:pPr>
            <a:r>
              <a:rPr lang="kk-KZ" sz="2400" b="1" dirty="0" smtClean="0">
                <a:solidFill>
                  <a:srgbClr val="002060"/>
                </a:solidFill>
                <a:latin typeface="Times New Roman" pitchFamily="18" charset="0"/>
                <a:cs typeface="Times New Roman" pitchFamily="18" charset="0"/>
              </a:rPr>
              <a:t>сабақтарының </a:t>
            </a:r>
          </a:p>
          <a:p>
            <a:pPr marL="109728" indent="0" algn="ctr">
              <a:buNone/>
            </a:pPr>
            <a:r>
              <a:rPr lang="kk-KZ" sz="2400" b="1" dirty="0" smtClean="0">
                <a:solidFill>
                  <a:srgbClr val="002060"/>
                </a:solidFill>
                <a:latin typeface="Times New Roman" pitchFamily="18" charset="0"/>
                <a:cs typeface="Times New Roman" pitchFamily="18" charset="0"/>
              </a:rPr>
              <a:t>тапсырмалары:</a:t>
            </a:r>
          </a:p>
          <a:p>
            <a:pPr marL="109728" indent="0">
              <a:buNone/>
            </a:pPr>
            <a:endParaRPr lang="kk-KZ" dirty="0">
              <a:latin typeface="Times New Roman" pitchFamily="18" charset="0"/>
              <a:cs typeface="Times New Roman" pitchFamily="18" charset="0"/>
            </a:endParaRPr>
          </a:p>
        </p:txBody>
      </p:sp>
      <p:sp>
        <p:nvSpPr>
          <p:cNvPr id="7" name="Овал 6"/>
          <p:cNvSpPr/>
          <p:nvPr/>
        </p:nvSpPr>
        <p:spPr>
          <a:xfrm>
            <a:off x="0" y="2306828"/>
            <a:ext cx="2555776" cy="2058276"/>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TextBox 9"/>
          <p:cNvSpPr txBox="1"/>
          <p:nvPr/>
        </p:nvSpPr>
        <p:spPr>
          <a:xfrm>
            <a:off x="0" y="2615277"/>
            <a:ext cx="2088232" cy="1200329"/>
          </a:xfrm>
          <a:prstGeom prst="rect">
            <a:avLst/>
          </a:prstGeom>
          <a:noFill/>
        </p:spPr>
        <p:txBody>
          <a:bodyPr wrap="square" rtlCol="0">
            <a:spAutoFit/>
          </a:bodyPr>
          <a:lstStyle/>
          <a:p>
            <a:pPr marL="365760" lvl="0" indent="-256032" algn="ctr">
              <a:spcBef>
                <a:spcPts val="400"/>
              </a:spcBef>
              <a:buClr>
                <a:srgbClr val="2DA2BF"/>
              </a:buClr>
              <a:buSzPct val="68000"/>
              <a:buFont typeface="Wingdings 3"/>
              <a:buChar char=""/>
            </a:pPr>
            <a:r>
              <a:rPr lang="kk-KZ" sz="2400" dirty="0">
                <a:solidFill>
                  <a:srgbClr val="C00000"/>
                </a:solidFill>
                <a:latin typeface="Times New Roman" pitchFamily="18" charset="0"/>
                <a:cs typeface="Times New Roman" pitchFamily="18" charset="0"/>
              </a:rPr>
              <a:t>Жалпы </a:t>
            </a:r>
            <a:r>
              <a:rPr lang="kk-KZ" sz="2400" dirty="0" smtClean="0">
                <a:solidFill>
                  <a:srgbClr val="C00000"/>
                </a:solidFill>
                <a:latin typeface="Times New Roman" pitchFamily="18" charset="0"/>
                <a:cs typeface="Times New Roman" pitchFamily="18" charset="0"/>
              </a:rPr>
              <a:t>моторика-ны </a:t>
            </a:r>
            <a:r>
              <a:rPr lang="kk-KZ" sz="2400" dirty="0">
                <a:solidFill>
                  <a:srgbClr val="C00000"/>
                </a:solidFill>
                <a:latin typeface="Times New Roman" pitchFamily="18" charset="0"/>
                <a:cs typeface="Times New Roman" pitchFamily="18" charset="0"/>
              </a:rPr>
              <a:t>дамыту </a:t>
            </a:r>
          </a:p>
        </p:txBody>
      </p:sp>
      <p:sp>
        <p:nvSpPr>
          <p:cNvPr id="20" name="Овал 19"/>
          <p:cNvSpPr/>
          <p:nvPr/>
        </p:nvSpPr>
        <p:spPr>
          <a:xfrm>
            <a:off x="126479" y="4507575"/>
            <a:ext cx="2555776" cy="2058276"/>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kk-KZ" sz="2400" dirty="0">
                <a:solidFill>
                  <a:srgbClr val="C00000"/>
                </a:solidFill>
                <a:latin typeface="Times New Roman" pitchFamily="18" charset="0"/>
                <a:cs typeface="Times New Roman" pitchFamily="18" charset="0"/>
              </a:rPr>
              <a:t>Әлеуметтік – тұрмыстық дағдысы</a:t>
            </a:r>
          </a:p>
          <a:p>
            <a:pPr algn="ctr"/>
            <a:endParaRPr lang="ru-RU" dirty="0"/>
          </a:p>
        </p:txBody>
      </p:sp>
      <p:sp>
        <p:nvSpPr>
          <p:cNvPr id="21" name="Овал 20"/>
          <p:cNvSpPr/>
          <p:nvPr/>
        </p:nvSpPr>
        <p:spPr>
          <a:xfrm>
            <a:off x="6566331" y="4646075"/>
            <a:ext cx="2555776" cy="2058276"/>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kk-KZ" sz="2400" dirty="0">
                <a:solidFill>
                  <a:srgbClr val="C00000"/>
                </a:solidFill>
                <a:latin typeface="Times New Roman" pitchFamily="18" charset="0"/>
                <a:cs typeface="Times New Roman" pitchFamily="18" charset="0"/>
              </a:rPr>
              <a:t>Кеңістікті бағдарлауды дамыту</a:t>
            </a:r>
          </a:p>
          <a:p>
            <a:pPr algn="ctr"/>
            <a:endParaRPr lang="ru-RU" dirty="0"/>
          </a:p>
        </p:txBody>
      </p:sp>
      <p:sp>
        <p:nvSpPr>
          <p:cNvPr id="22" name="Овал 21"/>
          <p:cNvSpPr/>
          <p:nvPr/>
        </p:nvSpPr>
        <p:spPr>
          <a:xfrm>
            <a:off x="6566331" y="2265354"/>
            <a:ext cx="2555776" cy="2058276"/>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kk-KZ" sz="2400" dirty="0">
                <a:solidFill>
                  <a:srgbClr val="C00000"/>
                </a:solidFill>
                <a:latin typeface="Times New Roman" pitchFamily="18" charset="0"/>
                <a:cs typeface="Times New Roman" pitchFamily="18" charset="0"/>
              </a:rPr>
              <a:t>Танымдық белсенділікті дамыту</a:t>
            </a:r>
          </a:p>
          <a:p>
            <a:pPr algn="ctr"/>
            <a:endParaRPr lang="ru-RU" dirty="0"/>
          </a:p>
        </p:txBody>
      </p:sp>
      <p:sp>
        <p:nvSpPr>
          <p:cNvPr id="23" name="Овал 22"/>
          <p:cNvSpPr/>
          <p:nvPr/>
        </p:nvSpPr>
        <p:spPr>
          <a:xfrm>
            <a:off x="6566331" y="78067"/>
            <a:ext cx="2555776" cy="2058276"/>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kk-KZ" sz="2800" dirty="0">
                <a:solidFill>
                  <a:srgbClr val="C00000"/>
                </a:solidFill>
                <a:latin typeface="Times New Roman" pitchFamily="18" charset="0"/>
                <a:cs typeface="Times New Roman" pitchFamily="18" charset="0"/>
              </a:rPr>
              <a:t>Ұсақ моториканы дамыту</a:t>
            </a:r>
          </a:p>
          <a:p>
            <a:pPr algn="ctr"/>
            <a:endParaRPr lang="ru-RU" dirty="0"/>
          </a:p>
        </p:txBody>
      </p:sp>
      <p:sp>
        <p:nvSpPr>
          <p:cNvPr id="24" name="Овал 23"/>
          <p:cNvSpPr/>
          <p:nvPr/>
        </p:nvSpPr>
        <p:spPr>
          <a:xfrm>
            <a:off x="111626" y="92413"/>
            <a:ext cx="2555776" cy="2058276"/>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kk-KZ" sz="2400" dirty="0">
                <a:solidFill>
                  <a:srgbClr val="C00000"/>
                </a:solidFill>
                <a:latin typeface="Times New Roman" pitchFamily="18" charset="0"/>
                <a:cs typeface="Times New Roman" pitchFamily="18" charset="0"/>
              </a:rPr>
              <a:t>Қоршаған орта туралы түсініктерін байыту</a:t>
            </a:r>
          </a:p>
          <a:p>
            <a:pPr algn="ctr"/>
            <a:endParaRPr lang="ru-RU" dirty="0"/>
          </a:p>
        </p:txBody>
      </p:sp>
      <p:pic>
        <p:nvPicPr>
          <p:cNvPr id="25" name="Рисунок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2789" y="2835357"/>
            <a:ext cx="3597688" cy="2242221"/>
          </a:xfrm>
          <a:prstGeom prst="rect">
            <a:avLst/>
          </a:prstGeom>
        </p:spPr>
      </p:pic>
    </p:spTree>
    <p:extLst>
      <p:ext uri="{BB962C8B-B14F-4D97-AF65-F5344CB8AC3E}">
        <p14:creationId xmlns:p14="http://schemas.microsoft.com/office/powerpoint/2010/main" val="18350834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26283456"/>
              </p:ext>
            </p:extLst>
          </p:nvPr>
        </p:nvGraphicFramePr>
        <p:xfrm>
          <a:off x="467544" y="980728"/>
          <a:ext cx="8229600"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827584" y="368249"/>
            <a:ext cx="7992888" cy="461665"/>
          </a:xfrm>
          <a:prstGeom prst="rect">
            <a:avLst/>
          </a:prstGeom>
          <a:noFill/>
        </p:spPr>
        <p:txBody>
          <a:bodyPr wrap="square" rtlCol="0">
            <a:spAutoFit/>
          </a:bodyPr>
          <a:lstStyle/>
          <a:p>
            <a:pPr marL="365760" lvl="0" indent="-256032">
              <a:spcBef>
                <a:spcPts val="400"/>
              </a:spcBef>
              <a:buClr>
                <a:srgbClr val="2DA2BF"/>
              </a:buClr>
              <a:buSzPct val="68000"/>
              <a:buFont typeface="Wingdings 3"/>
              <a:buChar char=""/>
            </a:pPr>
            <a:r>
              <a:rPr lang="kk-KZ" sz="2400" b="1" dirty="0">
                <a:solidFill>
                  <a:srgbClr val="002060"/>
                </a:solidFill>
                <a:latin typeface="Times New Roman" pitchFamily="18" charset="0"/>
                <a:cs typeface="Times New Roman" pitchFamily="18" charset="0"/>
              </a:rPr>
              <a:t>Қашықтан оқытудағы оқуды ұйымдастыру үдерісі: </a:t>
            </a:r>
            <a:endParaRPr lang="ru-RU" sz="24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9571052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55761" y="116633"/>
            <a:ext cx="4208727" cy="2880320"/>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35" y="116633"/>
            <a:ext cx="4548162" cy="2880320"/>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135" y="3212976"/>
            <a:ext cx="4548162" cy="3346401"/>
          </a:xfrm>
          <a:prstGeom prst="rect">
            <a:avLst/>
          </a:prstGeom>
        </p:spPr>
      </p:pic>
      <p:sp>
        <p:nvSpPr>
          <p:cNvPr id="8" name="TextBox 7"/>
          <p:cNvSpPr txBox="1"/>
          <p:nvPr/>
        </p:nvSpPr>
        <p:spPr>
          <a:xfrm>
            <a:off x="5652120" y="4186142"/>
            <a:ext cx="2376264" cy="830997"/>
          </a:xfrm>
          <a:prstGeom prst="rect">
            <a:avLst/>
          </a:prstGeom>
          <a:noFill/>
        </p:spPr>
        <p:txBody>
          <a:bodyPr wrap="square" rtlCol="0">
            <a:spAutoFit/>
          </a:bodyPr>
          <a:lstStyle/>
          <a:p>
            <a:pPr algn="ctr"/>
            <a:r>
              <a:rPr lang="kk-KZ" sz="2400" dirty="0" smtClean="0">
                <a:latin typeface="Times New Roman" pitchFamily="18" charset="0"/>
                <a:cs typeface="Times New Roman" pitchFamily="18" charset="0"/>
              </a:rPr>
              <a:t>Суреттерді салыстырайық</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1404044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Объект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5536" y="476672"/>
            <a:ext cx="2555776" cy="3612104"/>
          </a:xfrm>
        </p:spPr>
      </p:pic>
      <p:pic>
        <p:nvPicPr>
          <p:cNvPr id="10" name="Рисунок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5856" y="476672"/>
            <a:ext cx="2520280" cy="3528392"/>
          </a:xfrm>
          <a:prstGeom prst="rect">
            <a:avLst/>
          </a:prstGeom>
        </p:spPr>
      </p:pic>
      <p:pic>
        <p:nvPicPr>
          <p:cNvPr id="11" name="Рисунок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15183" y="2237834"/>
            <a:ext cx="2362039" cy="1669830"/>
          </a:xfrm>
          <a:prstGeom prst="rect">
            <a:avLst/>
          </a:prstGeom>
        </p:spPr>
      </p:pic>
      <p:pic>
        <p:nvPicPr>
          <p:cNvPr id="12" name="Рисунок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85216" y="332656"/>
            <a:ext cx="2382280" cy="1684140"/>
          </a:xfrm>
          <a:prstGeom prst="rect">
            <a:avLst/>
          </a:prstGeom>
        </p:spPr>
      </p:pic>
      <p:sp>
        <p:nvSpPr>
          <p:cNvPr id="15" name="TextBox 14"/>
          <p:cNvSpPr txBox="1"/>
          <p:nvPr/>
        </p:nvSpPr>
        <p:spPr>
          <a:xfrm>
            <a:off x="1043608" y="4509120"/>
            <a:ext cx="1440160" cy="400110"/>
          </a:xfrm>
          <a:prstGeom prst="rect">
            <a:avLst/>
          </a:prstGeom>
          <a:noFill/>
        </p:spPr>
        <p:txBody>
          <a:bodyPr wrap="square" rtlCol="0">
            <a:spAutoFit/>
          </a:bodyPr>
          <a:lstStyle/>
          <a:p>
            <a:r>
              <a:rPr lang="kk-KZ" sz="2000" dirty="0" smtClean="0">
                <a:latin typeface="Times New Roman" pitchFamily="18" charset="0"/>
                <a:cs typeface="Times New Roman" pitchFamily="18" charset="0"/>
              </a:rPr>
              <a:t>Суретті боя</a:t>
            </a:r>
            <a:endParaRPr lang="ru-RU" sz="2000" dirty="0">
              <a:latin typeface="Times New Roman" pitchFamily="18" charset="0"/>
              <a:cs typeface="Times New Roman" pitchFamily="18" charset="0"/>
            </a:endParaRPr>
          </a:p>
        </p:txBody>
      </p:sp>
      <p:sp>
        <p:nvSpPr>
          <p:cNvPr id="16" name="TextBox 15"/>
          <p:cNvSpPr txBox="1"/>
          <p:nvPr/>
        </p:nvSpPr>
        <p:spPr>
          <a:xfrm>
            <a:off x="3455876" y="4419143"/>
            <a:ext cx="2160240" cy="707886"/>
          </a:xfrm>
          <a:prstGeom prst="rect">
            <a:avLst/>
          </a:prstGeom>
          <a:noFill/>
        </p:spPr>
        <p:txBody>
          <a:bodyPr wrap="square" rtlCol="0">
            <a:spAutoFit/>
          </a:bodyPr>
          <a:lstStyle/>
          <a:p>
            <a:r>
              <a:rPr lang="kk-KZ" sz="2000" dirty="0" smtClean="0">
                <a:latin typeface="Times New Roman" pitchFamily="18" charset="0"/>
                <a:cs typeface="Times New Roman" pitchFamily="18" charset="0"/>
              </a:rPr>
              <a:t>Суретке қарап әңгіме құрастыр</a:t>
            </a:r>
            <a:endParaRPr lang="ru-RU" sz="2000" dirty="0">
              <a:latin typeface="Times New Roman" pitchFamily="18" charset="0"/>
              <a:cs typeface="Times New Roman" pitchFamily="18" charset="0"/>
            </a:endParaRPr>
          </a:p>
        </p:txBody>
      </p:sp>
      <p:sp>
        <p:nvSpPr>
          <p:cNvPr id="17" name="TextBox 16"/>
          <p:cNvSpPr txBox="1"/>
          <p:nvPr/>
        </p:nvSpPr>
        <p:spPr>
          <a:xfrm>
            <a:off x="6948264" y="4419143"/>
            <a:ext cx="1656184" cy="1292662"/>
          </a:xfrm>
          <a:prstGeom prst="rect">
            <a:avLst/>
          </a:prstGeom>
          <a:noFill/>
        </p:spPr>
        <p:txBody>
          <a:bodyPr wrap="square" rtlCol="0">
            <a:spAutoFit/>
          </a:bodyPr>
          <a:lstStyle/>
          <a:p>
            <a:r>
              <a:rPr lang="kk-KZ" sz="2000" dirty="0" smtClean="0">
                <a:latin typeface="Times New Roman" pitchFamily="18" charset="0"/>
                <a:cs typeface="Times New Roman" pitchFamily="18" charset="0"/>
              </a:rPr>
              <a:t>Сөзді толықтырып жаз</a:t>
            </a:r>
          </a:p>
          <a:p>
            <a:endParaRPr lang="ru-RU" dirty="0"/>
          </a:p>
        </p:txBody>
      </p:sp>
    </p:spTree>
    <p:extLst>
      <p:ext uri="{BB962C8B-B14F-4D97-AF65-F5344CB8AC3E}">
        <p14:creationId xmlns:p14="http://schemas.microsoft.com/office/powerpoint/2010/main" val="31329703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76501"/>
            <a:ext cx="8229600" cy="5674635"/>
          </a:xfrm>
        </p:spPr>
        <p:txBody>
          <a:bodyPr>
            <a:normAutofit/>
          </a:bodyPr>
          <a:lstStyle/>
          <a:p>
            <a:pPr marL="109728" indent="0">
              <a:buNone/>
            </a:pPr>
            <a:endParaRPr lang="kk-KZ" sz="2400" dirty="0" smtClean="0">
              <a:latin typeface="Times New Roman" pitchFamily="18" charset="0"/>
              <a:cs typeface="Times New Roman" pitchFamily="18" charset="0"/>
            </a:endParaRPr>
          </a:p>
          <a:p>
            <a:r>
              <a:rPr lang="kk-KZ" sz="2400" b="1" dirty="0" smtClean="0">
                <a:latin typeface="Times New Roman" pitchFamily="18" charset="0"/>
                <a:cs typeface="Times New Roman" pitchFamily="18" charset="0"/>
              </a:rPr>
              <a:t>Қашықтан оқытудағы қолданған әдіс-тәсілдер:</a:t>
            </a:r>
          </a:p>
          <a:p>
            <a:r>
              <a:rPr lang="kk-KZ" sz="2400" dirty="0" smtClean="0">
                <a:latin typeface="Times New Roman" pitchFamily="18" charset="0"/>
                <a:cs typeface="Times New Roman" pitchFamily="18" charset="0"/>
              </a:rPr>
              <a:t>Слайд, презентациялар</a:t>
            </a:r>
          </a:p>
          <a:p>
            <a:r>
              <a:rPr lang="kk-KZ" sz="2400" dirty="0" smtClean="0">
                <a:latin typeface="Times New Roman" pitchFamily="18" charset="0"/>
                <a:cs typeface="Times New Roman" pitchFamily="18" charset="0"/>
              </a:rPr>
              <a:t>Аудио, видео жазбалар</a:t>
            </a:r>
          </a:p>
          <a:p>
            <a:r>
              <a:rPr lang="kk-KZ" sz="2400" dirty="0" smtClean="0">
                <a:latin typeface="Times New Roman" pitchFamily="18" charset="0"/>
                <a:cs typeface="Times New Roman" pitchFamily="18" charset="0"/>
              </a:rPr>
              <a:t>Анимациялық материалдар</a:t>
            </a:r>
          </a:p>
          <a:p>
            <a:r>
              <a:rPr lang="kk-KZ" sz="2400" dirty="0" smtClean="0">
                <a:latin typeface="Times New Roman" pitchFamily="18" charset="0"/>
                <a:cs typeface="Times New Roman" pitchFamily="18" charset="0"/>
              </a:rPr>
              <a:t>Көрнекі-сюжеттік материалдар</a:t>
            </a:r>
          </a:p>
          <a:p>
            <a:endParaRPr lang="kk-KZ" sz="2400" b="1" dirty="0">
              <a:latin typeface="Times New Roman" pitchFamily="18" charset="0"/>
              <a:cs typeface="Times New Roman" pitchFamily="18" charset="0"/>
            </a:endParaRPr>
          </a:p>
          <a:p>
            <a:r>
              <a:rPr lang="kk-KZ" sz="2400" b="1" dirty="0" smtClean="0">
                <a:latin typeface="Times New Roman" pitchFamily="18" charset="0"/>
                <a:cs typeface="Times New Roman" pitchFamily="18" charset="0"/>
              </a:rPr>
              <a:t>Кері </a:t>
            </a:r>
            <a:r>
              <a:rPr lang="kk-KZ" sz="2400" b="1" dirty="0">
                <a:latin typeface="Times New Roman" pitchFamily="18" charset="0"/>
                <a:cs typeface="Times New Roman" pitchFamily="18" charset="0"/>
              </a:rPr>
              <a:t>байланыс</a:t>
            </a:r>
          </a:p>
          <a:p>
            <a:r>
              <a:rPr lang="kk-KZ" sz="2400" dirty="0">
                <a:latin typeface="Times New Roman" pitchFamily="18" charset="0"/>
                <a:cs typeface="Times New Roman" pitchFamily="18" charset="0"/>
              </a:rPr>
              <a:t>Интернет – платформада, </a:t>
            </a:r>
            <a:r>
              <a:rPr lang="en-US" sz="2400" dirty="0" err="1">
                <a:latin typeface="Times New Roman" pitchFamily="18" charset="0"/>
                <a:cs typeface="Times New Roman" pitchFamily="18" charset="0"/>
              </a:rPr>
              <a:t>WhatsApp</a:t>
            </a:r>
            <a:r>
              <a:rPr lang="en-US" sz="2400" dirty="0">
                <a:latin typeface="Times New Roman" pitchFamily="18" charset="0"/>
                <a:cs typeface="Times New Roman" pitchFamily="18" charset="0"/>
              </a:rPr>
              <a:t>,  Zoom</a:t>
            </a:r>
            <a:r>
              <a:rPr lang="kk-KZ" sz="2400" dirty="0">
                <a:latin typeface="Times New Roman" pitchFamily="18" charset="0"/>
                <a:cs typeface="Times New Roman" pitchFamily="18" charset="0"/>
              </a:rPr>
              <a:t>, басқа мессенджерлер арқылы ұсынуға болады;</a:t>
            </a:r>
          </a:p>
          <a:p>
            <a:r>
              <a:rPr lang="kk-KZ" sz="2400" dirty="0">
                <a:latin typeface="Times New Roman" pitchFamily="18" charset="0"/>
                <a:cs typeface="Times New Roman" pitchFamily="18" charset="0"/>
              </a:rPr>
              <a:t>Видеожазба</a:t>
            </a:r>
          </a:p>
          <a:p>
            <a:r>
              <a:rPr lang="kk-KZ" sz="2400" dirty="0">
                <a:latin typeface="Times New Roman" pitchFamily="18" charset="0"/>
                <a:cs typeface="Times New Roman" pitchFamily="18" charset="0"/>
              </a:rPr>
              <a:t>Суретке түсіру</a:t>
            </a:r>
          </a:p>
          <a:p>
            <a:r>
              <a:rPr lang="kk-KZ" sz="2400" dirty="0">
                <a:latin typeface="Times New Roman" pitchFamily="18" charset="0"/>
                <a:cs typeface="Times New Roman" pitchFamily="18" charset="0"/>
              </a:rPr>
              <a:t>Аудиожазба </a:t>
            </a:r>
          </a:p>
          <a:p>
            <a:endParaRPr lang="ru-RU" sz="2400" dirty="0">
              <a:latin typeface="Times New Roman" pitchFamily="18" charset="0"/>
              <a:cs typeface="Times New Roman"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984" y="4437112"/>
            <a:ext cx="4876800" cy="2609850"/>
          </a:xfrm>
          <a:prstGeom prst="rect">
            <a:avLst/>
          </a:prstGeom>
        </p:spPr>
      </p:pic>
    </p:spTree>
    <p:extLst>
      <p:ext uri="{BB962C8B-B14F-4D97-AF65-F5344CB8AC3E}">
        <p14:creationId xmlns:p14="http://schemas.microsoft.com/office/powerpoint/2010/main" val="25230108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332656"/>
            <a:ext cx="8229600" cy="5674635"/>
          </a:xfrm>
        </p:spPr>
        <p:txBody>
          <a:bodyPr>
            <a:normAutofit/>
          </a:bodyPr>
          <a:lstStyle/>
          <a:p>
            <a:pPr marL="109728" indent="0" algn="ctr">
              <a:buNone/>
            </a:pPr>
            <a:r>
              <a:rPr lang="kk-KZ" sz="2800" b="1" i="1" dirty="0">
                <a:solidFill>
                  <a:srgbClr val="002060"/>
                </a:solidFill>
                <a:latin typeface="Times New Roman" pitchFamily="18" charset="0"/>
                <a:cs typeface="Times New Roman" pitchFamily="18" charset="0"/>
              </a:rPr>
              <a:t>Қашықтан оқытудағы </a:t>
            </a:r>
            <a:r>
              <a:rPr lang="kk-KZ" sz="2800" b="1" i="1" dirty="0" smtClean="0">
                <a:solidFill>
                  <a:srgbClr val="002060"/>
                </a:solidFill>
                <a:latin typeface="Times New Roman" pitchFamily="18" charset="0"/>
                <a:cs typeface="Times New Roman" pitchFamily="18" charset="0"/>
              </a:rPr>
              <a:t>оқуда балаларды бағалау</a:t>
            </a:r>
          </a:p>
        </p:txBody>
      </p:sp>
      <p:graphicFrame>
        <p:nvGraphicFramePr>
          <p:cNvPr id="4" name="Схема 3"/>
          <p:cNvGraphicFramePr/>
          <p:nvPr>
            <p:extLst>
              <p:ext uri="{D42A27DB-BD31-4B8C-83A1-F6EECF244321}">
                <p14:modId xmlns:p14="http://schemas.microsoft.com/office/powerpoint/2010/main" val="5202612"/>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23496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107504" y="404664"/>
            <a:ext cx="8568952" cy="5904656"/>
          </a:xfrm>
        </p:spPr>
        <p:txBody>
          <a:bodyPr>
            <a:normAutofit/>
          </a:bodyPr>
          <a:lstStyle/>
          <a:p>
            <a:pPr>
              <a:buNone/>
            </a:pP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Ерекше</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білім</a:t>
            </a:r>
            <a:r>
              <a:rPr lang="ru-RU" sz="2000" b="1" dirty="0" smtClean="0">
                <a:solidFill>
                  <a:srgbClr val="002060"/>
                </a:solidFill>
                <a:latin typeface="Times New Roman" pitchFamily="18" charset="0"/>
                <a:cs typeface="Times New Roman" pitchFamily="18" charset="0"/>
              </a:rPr>
              <a:t> беру </a:t>
            </a:r>
            <a:r>
              <a:rPr lang="ru-RU" sz="2000" b="1" dirty="0" err="1" smtClean="0">
                <a:solidFill>
                  <a:srgbClr val="002060"/>
                </a:solidFill>
                <a:latin typeface="Times New Roman" pitchFamily="18" charset="0"/>
                <a:cs typeface="Times New Roman" pitchFamily="18" charset="0"/>
              </a:rPr>
              <a:t>қажеттілігі </a:t>
            </a:r>
            <a:r>
              <a:rPr lang="ru-RU" sz="2000" b="1" dirty="0" smtClean="0">
                <a:solidFill>
                  <a:srgbClr val="002060"/>
                </a:solidFill>
                <a:latin typeface="Times New Roman" pitchFamily="18" charset="0"/>
                <a:cs typeface="Times New Roman" pitchFamily="18" charset="0"/>
              </a:rPr>
              <a:t>бар </a:t>
            </a:r>
            <a:r>
              <a:rPr lang="ru-RU" sz="2000" b="1" dirty="0" err="1" smtClean="0">
                <a:solidFill>
                  <a:srgbClr val="002060"/>
                </a:solidFill>
                <a:latin typeface="Times New Roman" pitchFamily="18" charset="0"/>
                <a:cs typeface="Times New Roman" pitchFamily="18" charset="0"/>
              </a:rPr>
              <a:t>балаларды</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қашықтан оқытуды ұйымдастыру барысында</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төмендегіні ескеру</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қажет</a:t>
            </a:r>
            <a:r>
              <a:rPr lang="ru-RU" sz="2000" b="1" dirty="0" smtClean="0">
                <a:solidFill>
                  <a:srgbClr val="002060"/>
                </a:solidFill>
                <a:latin typeface="Times New Roman" pitchFamily="18" charset="0"/>
                <a:cs typeface="Times New Roman" pitchFamily="18" charset="0"/>
              </a:rPr>
              <a:t>:</a:t>
            </a:r>
          </a:p>
          <a:p>
            <a:pPr>
              <a:buNone/>
            </a:pPr>
            <a:endParaRPr lang="ru-RU" sz="2000" b="1" dirty="0" smtClean="0">
              <a:solidFill>
                <a:srgbClr val="002060"/>
              </a:solidFill>
              <a:latin typeface="Times New Roman" pitchFamily="18" charset="0"/>
              <a:cs typeface="Times New Roman" pitchFamily="18" charset="0"/>
            </a:endParaRPr>
          </a:p>
          <a:p>
            <a:r>
              <a:rPr lang="ru-RU" sz="2000" dirty="0" err="1" smtClean="0">
                <a:solidFill>
                  <a:srgbClr val="002060"/>
                </a:solidFill>
                <a:latin typeface="Times New Roman" pitchFamily="18" charset="0"/>
                <a:cs typeface="Times New Roman" pitchFamily="18" charset="0"/>
              </a:rPr>
              <a:t>баланың ағымдағы медициналық және психологиялық жай-күйін бақылау, ұсыныстар арқылы жеке</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бағдарламалар ұйымдастыру;</a:t>
            </a:r>
            <a:endParaRPr lang="ru-RU" sz="2000" dirty="0" smtClean="0">
              <a:solidFill>
                <a:srgbClr val="002060"/>
              </a:solidFill>
              <a:latin typeface="Times New Roman" pitchFamily="18" charset="0"/>
              <a:cs typeface="Times New Roman" pitchFamily="18" charset="0"/>
            </a:endParaRPr>
          </a:p>
          <a:p>
            <a:pPr>
              <a:buNone/>
            </a:pPr>
            <a:endParaRPr lang="ru-RU" sz="2000" dirty="0" smtClean="0">
              <a:solidFill>
                <a:srgbClr val="002060"/>
              </a:solidFill>
              <a:latin typeface="Times New Roman" pitchFamily="18" charset="0"/>
              <a:cs typeface="Times New Roman" pitchFamily="18" charset="0"/>
            </a:endParaRPr>
          </a:p>
          <a:p>
            <a:r>
              <a:rPr lang="ru-RU" sz="2000" dirty="0" err="1" smtClean="0">
                <a:solidFill>
                  <a:srgbClr val="002060"/>
                </a:solidFill>
                <a:latin typeface="Times New Roman" pitchFamily="18" charset="0"/>
                <a:cs typeface="Times New Roman" pitchFamily="18" charset="0"/>
              </a:rPr>
              <a:t>қашықтан оқытуды жүзеге асыру</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үшін барлық компоненттер</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болуы</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(құралдар, дайындалған педагогтер</a:t>
            </a:r>
            <a:r>
              <a:rPr lang="ru-RU" sz="2000" dirty="0" smtClean="0">
                <a:solidFill>
                  <a:srgbClr val="002060"/>
                </a:solidFill>
                <a:latin typeface="Times New Roman" pitchFamily="18" charset="0"/>
                <a:cs typeface="Times New Roman" pitchFamily="18" charset="0"/>
              </a:rPr>
              <a:t>);</a:t>
            </a:r>
          </a:p>
          <a:p>
            <a:pPr>
              <a:buNone/>
            </a:pPr>
            <a:endParaRPr lang="ru-RU" sz="2000" dirty="0" smtClean="0">
              <a:solidFill>
                <a:srgbClr val="002060"/>
              </a:solidFill>
              <a:latin typeface="Times New Roman" pitchFamily="18" charset="0"/>
              <a:cs typeface="Times New Roman" pitchFamily="18" charset="0"/>
            </a:endParaRPr>
          </a:p>
          <a:p>
            <a:r>
              <a:rPr lang="ru-RU" sz="2000" dirty="0" smtClean="0">
                <a:solidFill>
                  <a:srgbClr val="002060"/>
                </a:solidFill>
                <a:latin typeface="Times New Roman" pitchFamily="18" charset="0"/>
                <a:cs typeface="Times New Roman" pitchFamily="18" charset="0"/>
              </a:rPr>
              <a:t>осы </a:t>
            </a:r>
            <a:r>
              <a:rPr lang="ru-RU" sz="2000" dirty="0" err="1" smtClean="0">
                <a:solidFill>
                  <a:srgbClr val="002060"/>
                </a:solidFill>
                <a:latin typeface="Times New Roman" pitchFamily="18" charset="0"/>
                <a:cs typeface="Times New Roman" pitchFamily="18" charset="0"/>
              </a:rPr>
              <a:t>оқыту формасына</a:t>
            </a:r>
            <a:r>
              <a:rPr lang="ru-RU" sz="2000" dirty="0" smtClean="0">
                <a:solidFill>
                  <a:srgbClr val="002060"/>
                </a:solidFill>
                <a:latin typeface="Times New Roman" pitchFamily="18" charset="0"/>
                <a:cs typeface="Times New Roman" pitchFamily="18" charset="0"/>
              </a:rPr>
              <a:t> </a:t>
            </a:r>
            <a:r>
              <a:rPr lang="ru-RU" sz="2000" dirty="0" err="1" smtClean="0">
                <a:solidFill>
                  <a:srgbClr val="002060"/>
                </a:solidFill>
                <a:latin typeface="Times New Roman" pitchFamily="18" charset="0"/>
                <a:cs typeface="Times New Roman" pitchFamily="18" charset="0"/>
              </a:rPr>
              <a:t>ата-аналардың келісімі</a:t>
            </a:r>
            <a:r>
              <a:rPr lang="ru-RU" sz="2000" dirty="0" smtClean="0">
                <a:solidFill>
                  <a:srgbClr val="002060"/>
                </a:solidFill>
                <a:latin typeface="Times New Roman" pitchFamily="18" charset="0"/>
                <a:cs typeface="Times New Roman" pitchFamily="18" charset="0"/>
              </a:rPr>
              <a:t>.</a:t>
            </a:r>
          </a:p>
          <a:p>
            <a:endParaRPr lang="ru-RU"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1495" y="4077072"/>
            <a:ext cx="4876800" cy="260985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2492896"/>
            <a:ext cx="7056784" cy="769441"/>
          </a:xfrm>
          <a:prstGeom prst="rect">
            <a:avLst/>
          </a:prstGeom>
          <a:noFill/>
        </p:spPr>
        <p:txBody>
          <a:bodyPr wrap="square" rtlCol="0">
            <a:spAutoFit/>
          </a:bodyPr>
          <a:lstStyle/>
          <a:p>
            <a:r>
              <a:rPr lang="kk-KZ" sz="4400" b="1" dirty="0" smtClean="0">
                <a:solidFill>
                  <a:srgbClr val="0070C0"/>
                </a:solidFill>
                <a:latin typeface="Times New Roman" pitchFamily="18" charset="0"/>
                <a:cs typeface="Times New Roman" pitchFamily="18" charset="0"/>
              </a:rPr>
              <a:t>Назарларыңызға рақмет!</a:t>
            </a:r>
            <a:endParaRPr lang="ru-RU" sz="4400" b="1"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32113505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295</TotalTime>
  <Words>437</Words>
  <Application>Microsoft Office PowerPoint</Application>
  <PresentationFormat>Экран (4:3)</PresentationFormat>
  <Paragraphs>116</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Трек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user</cp:lastModifiedBy>
  <cp:revision>18</cp:revision>
  <dcterms:created xsi:type="dcterms:W3CDTF">2020-08-26T18:22:29Z</dcterms:created>
  <dcterms:modified xsi:type="dcterms:W3CDTF">2020-08-27T21:08:31Z</dcterms:modified>
</cp:coreProperties>
</file>